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png" ContentType="image/png"/>
  <Default Extension="jpg" ContentType="image/jpe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7" r:id="rId2"/>
  </p:sldIdLst>
  <p:sldSz cx="34559875" cy="36036250"/>
  <p:notesSz cx="6858000" cy="9144000"/>
  <p:defaultTextStyle>
    <a:defPPr>
      <a:defRPr lang="pt-BR"/>
    </a:defPPr>
    <a:lvl1pPr marL="0" algn="l" defTabSz="4320540" rtl="0" eaLnBrk="1" latinLnBrk="0" hangingPunct="1">
      <a:defRPr sz="8500" kern="1200">
        <a:solidFill>
          <a:schemeClr val="tx1"/>
        </a:solidFill>
        <a:latin typeface="+mn-lt"/>
        <a:ea typeface="+mn-ea"/>
        <a:cs typeface="+mn-cs"/>
      </a:defRPr>
    </a:lvl1pPr>
    <a:lvl2pPr marL="2160270" algn="l" defTabSz="4320540" rtl="0" eaLnBrk="1" latinLnBrk="0" hangingPunct="1">
      <a:defRPr sz="8500" kern="1200">
        <a:solidFill>
          <a:schemeClr val="tx1"/>
        </a:solidFill>
        <a:latin typeface="+mn-lt"/>
        <a:ea typeface="+mn-ea"/>
        <a:cs typeface="+mn-cs"/>
      </a:defRPr>
    </a:lvl2pPr>
    <a:lvl3pPr marL="4320540" algn="l" defTabSz="4320540" rtl="0" eaLnBrk="1" latinLnBrk="0" hangingPunct="1">
      <a:defRPr sz="8500" kern="1200">
        <a:solidFill>
          <a:schemeClr val="tx1"/>
        </a:solidFill>
        <a:latin typeface="+mn-lt"/>
        <a:ea typeface="+mn-ea"/>
        <a:cs typeface="+mn-cs"/>
      </a:defRPr>
    </a:lvl3pPr>
    <a:lvl4pPr marL="6480810" algn="l" defTabSz="4320540" rtl="0" eaLnBrk="1" latinLnBrk="0" hangingPunct="1">
      <a:defRPr sz="8500" kern="1200">
        <a:solidFill>
          <a:schemeClr val="tx1"/>
        </a:solidFill>
        <a:latin typeface="+mn-lt"/>
        <a:ea typeface="+mn-ea"/>
        <a:cs typeface="+mn-cs"/>
      </a:defRPr>
    </a:lvl4pPr>
    <a:lvl5pPr marL="8641080" algn="l" defTabSz="4320540" rtl="0" eaLnBrk="1" latinLnBrk="0" hangingPunct="1">
      <a:defRPr sz="8500" kern="1200">
        <a:solidFill>
          <a:schemeClr val="tx1"/>
        </a:solidFill>
        <a:latin typeface="+mn-lt"/>
        <a:ea typeface="+mn-ea"/>
        <a:cs typeface="+mn-cs"/>
      </a:defRPr>
    </a:lvl5pPr>
    <a:lvl6pPr marL="10801350" algn="l" defTabSz="4320540" rtl="0" eaLnBrk="1" latinLnBrk="0" hangingPunct="1">
      <a:defRPr sz="8500" kern="1200">
        <a:solidFill>
          <a:schemeClr val="tx1"/>
        </a:solidFill>
        <a:latin typeface="+mn-lt"/>
        <a:ea typeface="+mn-ea"/>
        <a:cs typeface="+mn-cs"/>
      </a:defRPr>
    </a:lvl6pPr>
    <a:lvl7pPr marL="12961620" algn="l" defTabSz="4320540" rtl="0" eaLnBrk="1" latinLnBrk="0" hangingPunct="1">
      <a:defRPr sz="8500" kern="1200">
        <a:solidFill>
          <a:schemeClr val="tx1"/>
        </a:solidFill>
        <a:latin typeface="+mn-lt"/>
        <a:ea typeface="+mn-ea"/>
        <a:cs typeface="+mn-cs"/>
      </a:defRPr>
    </a:lvl7pPr>
    <a:lvl8pPr marL="15121890" algn="l" defTabSz="4320540" rtl="0" eaLnBrk="1" latinLnBrk="0" hangingPunct="1">
      <a:defRPr sz="8500" kern="1200">
        <a:solidFill>
          <a:schemeClr val="tx1"/>
        </a:solidFill>
        <a:latin typeface="+mn-lt"/>
        <a:ea typeface="+mn-ea"/>
        <a:cs typeface="+mn-cs"/>
      </a:defRPr>
    </a:lvl8pPr>
    <a:lvl9pPr marL="17282160" algn="l" defTabSz="4320540" rtl="0" eaLnBrk="1" latinLnBrk="0" hangingPunct="1">
      <a:defRPr sz="85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1351" userDrawn="1">
          <p15:clr>
            <a:srgbClr val="A4A3A4"/>
          </p15:clr>
        </p15:guide>
        <p15:guide id="2" pos="10885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24058"/>
    <a:srgbClr val="035E83"/>
    <a:srgbClr val="F4B497"/>
    <a:srgbClr val="FDCCA7"/>
    <a:srgbClr val="FFCB29"/>
    <a:srgbClr val="EE3337"/>
    <a:srgbClr val="FFCD29"/>
    <a:srgbClr val="FFD326"/>
    <a:srgbClr val="F6323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inimized">
    <p:restoredLeft sz="7574" autoAdjust="0"/>
    <p:restoredTop sz="94966" autoAdjust="0"/>
  </p:normalViewPr>
  <p:slideViewPr>
    <p:cSldViewPr snapToObjects="1">
      <p:cViewPr>
        <p:scale>
          <a:sx n="115" d="100"/>
          <a:sy n="115" d="100"/>
        </p:scale>
        <p:origin x="216" y="448"/>
      </p:cViewPr>
      <p:guideLst>
        <p:guide orient="horz" pos="11351"/>
        <p:guide pos="10885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4" Type="http://schemas.openxmlformats.org/officeDocument/2006/relationships/presProps" Target="presProps.xml"/><Relationship Id="rId5" Type="http://schemas.openxmlformats.org/officeDocument/2006/relationships/viewProps" Target="viewProps.xml"/><Relationship Id="rId6" Type="http://schemas.openxmlformats.org/officeDocument/2006/relationships/theme" Target="theme/theme1.xml"/><Relationship Id="rId7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2BB6B63-FADB-4674-8C5E-8B63B5DBBF9E}" type="datetimeFigureOut">
              <a:rPr lang="pt-BR" smtClean="0"/>
              <a:t>30/07/18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1784350" y="685800"/>
            <a:ext cx="32893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6A11628-35A9-40FF-BDF3-15F20E93675D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2933329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320540" rtl="0" eaLnBrk="1" latinLnBrk="0" hangingPunct="1">
      <a:defRPr sz="5700" kern="1200">
        <a:solidFill>
          <a:schemeClr val="tx1"/>
        </a:solidFill>
        <a:latin typeface="+mn-lt"/>
        <a:ea typeface="+mn-ea"/>
        <a:cs typeface="+mn-cs"/>
      </a:defRPr>
    </a:lvl1pPr>
    <a:lvl2pPr marL="2160270" algn="l" defTabSz="4320540" rtl="0" eaLnBrk="1" latinLnBrk="0" hangingPunct="1">
      <a:defRPr sz="5700" kern="1200">
        <a:solidFill>
          <a:schemeClr val="tx1"/>
        </a:solidFill>
        <a:latin typeface="+mn-lt"/>
        <a:ea typeface="+mn-ea"/>
        <a:cs typeface="+mn-cs"/>
      </a:defRPr>
    </a:lvl2pPr>
    <a:lvl3pPr marL="4320540" algn="l" defTabSz="4320540" rtl="0" eaLnBrk="1" latinLnBrk="0" hangingPunct="1">
      <a:defRPr sz="5700" kern="1200">
        <a:solidFill>
          <a:schemeClr val="tx1"/>
        </a:solidFill>
        <a:latin typeface="+mn-lt"/>
        <a:ea typeface="+mn-ea"/>
        <a:cs typeface="+mn-cs"/>
      </a:defRPr>
    </a:lvl3pPr>
    <a:lvl4pPr marL="6480810" algn="l" defTabSz="4320540" rtl="0" eaLnBrk="1" latinLnBrk="0" hangingPunct="1">
      <a:defRPr sz="5700" kern="1200">
        <a:solidFill>
          <a:schemeClr val="tx1"/>
        </a:solidFill>
        <a:latin typeface="+mn-lt"/>
        <a:ea typeface="+mn-ea"/>
        <a:cs typeface="+mn-cs"/>
      </a:defRPr>
    </a:lvl4pPr>
    <a:lvl5pPr marL="8641080" algn="l" defTabSz="4320540" rtl="0" eaLnBrk="1" latinLnBrk="0" hangingPunct="1">
      <a:defRPr sz="5700" kern="1200">
        <a:solidFill>
          <a:schemeClr val="tx1"/>
        </a:solidFill>
        <a:latin typeface="+mn-lt"/>
        <a:ea typeface="+mn-ea"/>
        <a:cs typeface="+mn-cs"/>
      </a:defRPr>
    </a:lvl5pPr>
    <a:lvl6pPr marL="10801350" algn="l" defTabSz="4320540" rtl="0" eaLnBrk="1" latinLnBrk="0" hangingPunct="1">
      <a:defRPr sz="5700" kern="1200">
        <a:solidFill>
          <a:schemeClr val="tx1"/>
        </a:solidFill>
        <a:latin typeface="+mn-lt"/>
        <a:ea typeface="+mn-ea"/>
        <a:cs typeface="+mn-cs"/>
      </a:defRPr>
    </a:lvl6pPr>
    <a:lvl7pPr marL="12961620" algn="l" defTabSz="4320540" rtl="0" eaLnBrk="1" latinLnBrk="0" hangingPunct="1">
      <a:defRPr sz="5700" kern="1200">
        <a:solidFill>
          <a:schemeClr val="tx1"/>
        </a:solidFill>
        <a:latin typeface="+mn-lt"/>
        <a:ea typeface="+mn-ea"/>
        <a:cs typeface="+mn-cs"/>
      </a:defRPr>
    </a:lvl7pPr>
    <a:lvl8pPr marL="15121890" algn="l" defTabSz="4320540" rtl="0" eaLnBrk="1" latinLnBrk="0" hangingPunct="1">
      <a:defRPr sz="5700" kern="1200">
        <a:solidFill>
          <a:schemeClr val="tx1"/>
        </a:solidFill>
        <a:latin typeface="+mn-lt"/>
        <a:ea typeface="+mn-ea"/>
        <a:cs typeface="+mn-cs"/>
      </a:defRPr>
    </a:lvl8pPr>
    <a:lvl9pPr marL="17282160" algn="l" defTabSz="4320540" rtl="0" eaLnBrk="1" latinLnBrk="0" hangingPunct="1">
      <a:defRPr sz="57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1784350" y="685800"/>
            <a:ext cx="3289300" cy="3429000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6A11628-35A9-40FF-BDF3-15F20E93675D}" type="slidenum">
              <a:rPr lang="pt-BR" smtClean="0"/>
              <a:t>1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3385995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2591992" y="11194598"/>
            <a:ext cx="29375894" cy="7724437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5183983" y="20420543"/>
            <a:ext cx="24191913" cy="9209264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19636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39273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589105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785474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981842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178211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137457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1570948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A72BF3-0874-4FB5-A501-56F9322AD3FF}" type="datetimeFigureOut">
              <a:rPr lang="pt-BR" smtClean="0"/>
              <a:t>30/07/18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797658-74FD-4365-A721-3D3D2F911EEE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2271658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A72BF3-0874-4FB5-A501-56F9322AD3FF}" type="datetimeFigureOut">
              <a:rPr lang="pt-BR" smtClean="0"/>
              <a:t>30/07/18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797658-74FD-4365-A721-3D3D2F911EEE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433531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25055911" y="1443124"/>
            <a:ext cx="7775972" cy="30747597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1727996" y="1443124"/>
            <a:ext cx="22751917" cy="30747597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A72BF3-0874-4FB5-A501-56F9322AD3FF}" type="datetimeFigureOut">
              <a:rPr lang="pt-BR" smtClean="0"/>
              <a:t>30/07/18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797658-74FD-4365-A721-3D3D2F911EEE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752280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A72BF3-0874-4FB5-A501-56F9322AD3FF}" type="datetimeFigureOut">
              <a:rPr lang="pt-BR" smtClean="0"/>
              <a:t>30/07/18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797658-74FD-4365-A721-3D3D2F911EEE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759135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729993" y="23156631"/>
            <a:ext cx="29375894" cy="7157201"/>
          </a:xfrm>
        </p:spPr>
        <p:txBody>
          <a:bodyPr anchor="t"/>
          <a:lstStyle>
            <a:lvl1pPr algn="l">
              <a:defRPr sz="17180" b="1" cap="all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2729993" y="15273702"/>
            <a:ext cx="29375894" cy="7882927"/>
          </a:xfrm>
        </p:spPr>
        <p:txBody>
          <a:bodyPr anchor="b"/>
          <a:lstStyle>
            <a:lvl1pPr marL="0" indent="0">
              <a:buNone/>
              <a:defRPr sz="8636">
                <a:solidFill>
                  <a:schemeClr val="tx1">
                    <a:tint val="75000"/>
                  </a:schemeClr>
                </a:solidFill>
              </a:defRPr>
            </a:lvl1pPr>
            <a:lvl2pPr marL="1963685" indent="0">
              <a:buNone/>
              <a:defRPr sz="7727">
                <a:solidFill>
                  <a:schemeClr val="tx1">
                    <a:tint val="75000"/>
                  </a:schemeClr>
                </a:solidFill>
              </a:defRPr>
            </a:lvl2pPr>
            <a:lvl3pPr marL="3927371" indent="0">
              <a:buNone/>
              <a:defRPr sz="6908">
                <a:solidFill>
                  <a:schemeClr val="tx1">
                    <a:tint val="75000"/>
                  </a:schemeClr>
                </a:solidFill>
              </a:defRPr>
            </a:lvl3pPr>
            <a:lvl4pPr marL="5891056" indent="0">
              <a:buNone/>
              <a:defRPr sz="5999">
                <a:solidFill>
                  <a:schemeClr val="tx1">
                    <a:tint val="75000"/>
                  </a:schemeClr>
                </a:solidFill>
              </a:defRPr>
            </a:lvl4pPr>
            <a:lvl5pPr marL="7854742" indent="0">
              <a:buNone/>
              <a:defRPr sz="5999">
                <a:solidFill>
                  <a:schemeClr val="tx1">
                    <a:tint val="75000"/>
                  </a:schemeClr>
                </a:solidFill>
              </a:defRPr>
            </a:lvl5pPr>
            <a:lvl6pPr marL="9818427" indent="0">
              <a:buNone/>
              <a:defRPr sz="5999">
                <a:solidFill>
                  <a:schemeClr val="tx1">
                    <a:tint val="75000"/>
                  </a:schemeClr>
                </a:solidFill>
              </a:defRPr>
            </a:lvl6pPr>
            <a:lvl7pPr marL="11782113" indent="0">
              <a:buNone/>
              <a:defRPr sz="5999">
                <a:solidFill>
                  <a:schemeClr val="tx1">
                    <a:tint val="75000"/>
                  </a:schemeClr>
                </a:solidFill>
              </a:defRPr>
            </a:lvl7pPr>
            <a:lvl8pPr marL="13745798" indent="0">
              <a:buNone/>
              <a:defRPr sz="5999">
                <a:solidFill>
                  <a:schemeClr val="tx1">
                    <a:tint val="75000"/>
                  </a:schemeClr>
                </a:solidFill>
              </a:defRPr>
            </a:lvl8pPr>
            <a:lvl9pPr marL="15709483" indent="0">
              <a:buNone/>
              <a:defRPr sz="5999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A72BF3-0874-4FB5-A501-56F9322AD3FF}" type="datetimeFigureOut">
              <a:rPr lang="pt-BR" smtClean="0"/>
              <a:t>30/07/18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797658-74FD-4365-A721-3D3D2F911EEE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557312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1727996" y="8408461"/>
            <a:ext cx="15263945" cy="23782259"/>
          </a:xfrm>
        </p:spPr>
        <p:txBody>
          <a:bodyPr/>
          <a:lstStyle>
            <a:lvl1pPr>
              <a:defRPr sz="11999"/>
            </a:lvl1pPr>
            <a:lvl2pPr>
              <a:defRPr sz="10272"/>
            </a:lvl2pPr>
            <a:lvl3pPr>
              <a:defRPr sz="8636"/>
            </a:lvl3pPr>
            <a:lvl4pPr>
              <a:defRPr sz="7727"/>
            </a:lvl4pPr>
            <a:lvl5pPr>
              <a:defRPr sz="7727"/>
            </a:lvl5pPr>
            <a:lvl6pPr>
              <a:defRPr sz="7727"/>
            </a:lvl6pPr>
            <a:lvl7pPr>
              <a:defRPr sz="7727"/>
            </a:lvl7pPr>
            <a:lvl8pPr>
              <a:defRPr sz="7727"/>
            </a:lvl8pPr>
            <a:lvl9pPr>
              <a:defRPr sz="7727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17567939" y="8408461"/>
            <a:ext cx="15263945" cy="23782259"/>
          </a:xfrm>
        </p:spPr>
        <p:txBody>
          <a:bodyPr/>
          <a:lstStyle>
            <a:lvl1pPr>
              <a:defRPr sz="11999"/>
            </a:lvl1pPr>
            <a:lvl2pPr>
              <a:defRPr sz="10272"/>
            </a:lvl2pPr>
            <a:lvl3pPr>
              <a:defRPr sz="8636"/>
            </a:lvl3pPr>
            <a:lvl4pPr>
              <a:defRPr sz="7727"/>
            </a:lvl4pPr>
            <a:lvl5pPr>
              <a:defRPr sz="7727"/>
            </a:lvl5pPr>
            <a:lvl6pPr>
              <a:defRPr sz="7727"/>
            </a:lvl6pPr>
            <a:lvl7pPr>
              <a:defRPr sz="7727"/>
            </a:lvl7pPr>
            <a:lvl8pPr>
              <a:defRPr sz="7727"/>
            </a:lvl8pPr>
            <a:lvl9pPr>
              <a:defRPr sz="7727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A72BF3-0874-4FB5-A501-56F9322AD3FF}" type="datetimeFigureOut">
              <a:rPr lang="pt-BR" smtClean="0"/>
              <a:t>30/07/18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797658-74FD-4365-A721-3D3D2F911EEE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790260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1727994" y="8066451"/>
            <a:ext cx="15269946" cy="3361713"/>
          </a:xfrm>
        </p:spPr>
        <p:txBody>
          <a:bodyPr anchor="b"/>
          <a:lstStyle>
            <a:lvl1pPr marL="0" indent="0">
              <a:buNone/>
              <a:defRPr sz="10272" b="1"/>
            </a:lvl1pPr>
            <a:lvl2pPr marL="1963685" indent="0">
              <a:buNone/>
              <a:defRPr sz="8636" b="1"/>
            </a:lvl2pPr>
            <a:lvl3pPr marL="3927371" indent="0">
              <a:buNone/>
              <a:defRPr sz="7727" b="1"/>
            </a:lvl3pPr>
            <a:lvl4pPr marL="5891056" indent="0">
              <a:buNone/>
              <a:defRPr sz="6908" b="1"/>
            </a:lvl4pPr>
            <a:lvl5pPr marL="7854742" indent="0">
              <a:buNone/>
              <a:defRPr sz="6908" b="1"/>
            </a:lvl5pPr>
            <a:lvl6pPr marL="9818427" indent="0">
              <a:buNone/>
              <a:defRPr sz="6908" b="1"/>
            </a:lvl6pPr>
            <a:lvl7pPr marL="11782113" indent="0">
              <a:buNone/>
              <a:defRPr sz="6908" b="1"/>
            </a:lvl7pPr>
            <a:lvl8pPr marL="13745798" indent="0">
              <a:buNone/>
              <a:defRPr sz="6908" b="1"/>
            </a:lvl8pPr>
            <a:lvl9pPr marL="15709483" indent="0">
              <a:buNone/>
              <a:defRPr sz="6908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1727994" y="11428163"/>
            <a:ext cx="15269946" cy="20762555"/>
          </a:xfrm>
        </p:spPr>
        <p:txBody>
          <a:bodyPr/>
          <a:lstStyle>
            <a:lvl1pPr>
              <a:defRPr sz="10272"/>
            </a:lvl1pPr>
            <a:lvl2pPr>
              <a:defRPr sz="8636"/>
            </a:lvl2pPr>
            <a:lvl3pPr>
              <a:defRPr sz="7727"/>
            </a:lvl3pPr>
            <a:lvl4pPr>
              <a:defRPr sz="6908"/>
            </a:lvl4pPr>
            <a:lvl5pPr>
              <a:defRPr sz="6908"/>
            </a:lvl5pPr>
            <a:lvl6pPr>
              <a:defRPr sz="6908"/>
            </a:lvl6pPr>
            <a:lvl7pPr>
              <a:defRPr sz="6908"/>
            </a:lvl7pPr>
            <a:lvl8pPr>
              <a:defRPr sz="6908"/>
            </a:lvl8pPr>
            <a:lvl9pPr>
              <a:defRPr sz="6908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17555939" y="8066451"/>
            <a:ext cx="15275945" cy="3361713"/>
          </a:xfrm>
        </p:spPr>
        <p:txBody>
          <a:bodyPr anchor="b"/>
          <a:lstStyle>
            <a:lvl1pPr marL="0" indent="0">
              <a:buNone/>
              <a:defRPr sz="10272" b="1"/>
            </a:lvl1pPr>
            <a:lvl2pPr marL="1963685" indent="0">
              <a:buNone/>
              <a:defRPr sz="8636" b="1"/>
            </a:lvl2pPr>
            <a:lvl3pPr marL="3927371" indent="0">
              <a:buNone/>
              <a:defRPr sz="7727" b="1"/>
            </a:lvl3pPr>
            <a:lvl4pPr marL="5891056" indent="0">
              <a:buNone/>
              <a:defRPr sz="6908" b="1"/>
            </a:lvl4pPr>
            <a:lvl5pPr marL="7854742" indent="0">
              <a:buNone/>
              <a:defRPr sz="6908" b="1"/>
            </a:lvl5pPr>
            <a:lvl6pPr marL="9818427" indent="0">
              <a:buNone/>
              <a:defRPr sz="6908" b="1"/>
            </a:lvl6pPr>
            <a:lvl7pPr marL="11782113" indent="0">
              <a:buNone/>
              <a:defRPr sz="6908" b="1"/>
            </a:lvl7pPr>
            <a:lvl8pPr marL="13745798" indent="0">
              <a:buNone/>
              <a:defRPr sz="6908" b="1"/>
            </a:lvl8pPr>
            <a:lvl9pPr marL="15709483" indent="0">
              <a:buNone/>
              <a:defRPr sz="6908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17555939" y="11428163"/>
            <a:ext cx="15275945" cy="20762555"/>
          </a:xfrm>
        </p:spPr>
        <p:txBody>
          <a:bodyPr/>
          <a:lstStyle>
            <a:lvl1pPr>
              <a:defRPr sz="10272"/>
            </a:lvl1pPr>
            <a:lvl2pPr>
              <a:defRPr sz="8636"/>
            </a:lvl2pPr>
            <a:lvl3pPr>
              <a:defRPr sz="7727"/>
            </a:lvl3pPr>
            <a:lvl4pPr>
              <a:defRPr sz="6908"/>
            </a:lvl4pPr>
            <a:lvl5pPr>
              <a:defRPr sz="6908"/>
            </a:lvl5pPr>
            <a:lvl6pPr>
              <a:defRPr sz="6908"/>
            </a:lvl6pPr>
            <a:lvl7pPr>
              <a:defRPr sz="6908"/>
            </a:lvl7pPr>
            <a:lvl8pPr>
              <a:defRPr sz="6908"/>
            </a:lvl8pPr>
            <a:lvl9pPr>
              <a:defRPr sz="6908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A72BF3-0874-4FB5-A501-56F9322AD3FF}" type="datetimeFigureOut">
              <a:rPr lang="pt-BR" smtClean="0"/>
              <a:t>30/07/18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797658-74FD-4365-A721-3D3D2F911EEE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273575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A72BF3-0874-4FB5-A501-56F9322AD3FF}" type="datetimeFigureOut">
              <a:rPr lang="pt-BR" smtClean="0"/>
              <a:t>30/07/18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797658-74FD-4365-A721-3D3D2F911EEE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469513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A72BF3-0874-4FB5-A501-56F9322AD3FF}" type="datetimeFigureOut">
              <a:rPr lang="pt-BR" smtClean="0"/>
              <a:t>30/07/18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797658-74FD-4365-A721-3D3D2F911EEE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286514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27998" y="1434777"/>
            <a:ext cx="11369961" cy="6106143"/>
          </a:xfrm>
        </p:spPr>
        <p:txBody>
          <a:bodyPr anchor="b"/>
          <a:lstStyle>
            <a:lvl1pPr algn="l">
              <a:defRPr sz="8636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13511951" y="1434779"/>
            <a:ext cx="19319930" cy="30755941"/>
          </a:xfrm>
        </p:spPr>
        <p:txBody>
          <a:bodyPr/>
          <a:lstStyle>
            <a:lvl1pPr>
              <a:defRPr sz="13726"/>
            </a:lvl1pPr>
            <a:lvl2pPr>
              <a:defRPr sz="11999"/>
            </a:lvl2pPr>
            <a:lvl3pPr>
              <a:defRPr sz="10272"/>
            </a:lvl3pPr>
            <a:lvl4pPr>
              <a:defRPr sz="8636"/>
            </a:lvl4pPr>
            <a:lvl5pPr>
              <a:defRPr sz="8636"/>
            </a:lvl5pPr>
            <a:lvl6pPr>
              <a:defRPr sz="8636"/>
            </a:lvl6pPr>
            <a:lvl7pPr>
              <a:defRPr sz="8636"/>
            </a:lvl7pPr>
            <a:lvl8pPr>
              <a:defRPr sz="8636"/>
            </a:lvl8pPr>
            <a:lvl9pPr>
              <a:defRPr sz="8636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27998" y="7540923"/>
            <a:ext cx="11369961" cy="24649799"/>
          </a:xfrm>
        </p:spPr>
        <p:txBody>
          <a:bodyPr/>
          <a:lstStyle>
            <a:lvl1pPr marL="0" indent="0">
              <a:buNone/>
              <a:defRPr sz="5999"/>
            </a:lvl1pPr>
            <a:lvl2pPr marL="1963685" indent="0">
              <a:buNone/>
              <a:defRPr sz="5181"/>
            </a:lvl2pPr>
            <a:lvl3pPr marL="3927371" indent="0">
              <a:buNone/>
              <a:defRPr sz="4272"/>
            </a:lvl3pPr>
            <a:lvl4pPr marL="5891056" indent="0">
              <a:buNone/>
              <a:defRPr sz="3909"/>
            </a:lvl4pPr>
            <a:lvl5pPr marL="7854742" indent="0">
              <a:buNone/>
              <a:defRPr sz="3909"/>
            </a:lvl5pPr>
            <a:lvl6pPr marL="9818427" indent="0">
              <a:buNone/>
              <a:defRPr sz="3909"/>
            </a:lvl6pPr>
            <a:lvl7pPr marL="11782113" indent="0">
              <a:buNone/>
              <a:defRPr sz="3909"/>
            </a:lvl7pPr>
            <a:lvl8pPr marL="13745798" indent="0">
              <a:buNone/>
              <a:defRPr sz="3909"/>
            </a:lvl8pPr>
            <a:lvl9pPr marL="15709483" indent="0">
              <a:buNone/>
              <a:defRPr sz="3909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A72BF3-0874-4FB5-A501-56F9322AD3FF}" type="datetimeFigureOut">
              <a:rPr lang="pt-BR" smtClean="0"/>
              <a:t>30/07/18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797658-74FD-4365-A721-3D3D2F911EEE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560169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773979" y="25225376"/>
            <a:ext cx="20735925" cy="2977998"/>
          </a:xfrm>
        </p:spPr>
        <p:txBody>
          <a:bodyPr anchor="b"/>
          <a:lstStyle>
            <a:lvl1pPr algn="l">
              <a:defRPr sz="8636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6773979" y="3219906"/>
            <a:ext cx="20735925" cy="21621750"/>
          </a:xfrm>
        </p:spPr>
        <p:txBody>
          <a:bodyPr/>
          <a:lstStyle>
            <a:lvl1pPr marL="0" indent="0">
              <a:buNone/>
              <a:defRPr sz="13726"/>
            </a:lvl1pPr>
            <a:lvl2pPr marL="1963685" indent="0">
              <a:buNone/>
              <a:defRPr sz="11999"/>
            </a:lvl2pPr>
            <a:lvl3pPr marL="3927371" indent="0">
              <a:buNone/>
              <a:defRPr sz="10272"/>
            </a:lvl3pPr>
            <a:lvl4pPr marL="5891056" indent="0">
              <a:buNone/>
              <a:defRPr sz="8636"/>
            </a:lvl4pPr>
            <a:lvl5pPr marL="7854742" indent="0">
              <a:buNone/>
              <a:defRPr sz="8636"/>
            </a:lvl5pPr>
            <a:lvl6pPr marL="9818427" indent="0">
              <a:buNone/>
              <a:defRPr sz="8636"/>
            </a:lvl6pPr>
            <a:lvl7pPr marL="11782113" indent="0">
              <a:buNone/>
              <a:defRPr sz="8636"/>
            </a:lvl7pPr>
            <a:lvl8pPr marL="13745798" indent="0">
              <a:buNone/>
              <a:defRPr sz="8636"/>
            </a:lvl8pPr>
            <a:lvl9pPr marL="15709483" indent="0">
              <a:buNone/>
              <a:defRPr sz="8636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6773979" y="28203373"/>
            <a:ext cx="20735925" cy="4229252"/>
          </a:xfrm>
        </p:spPr>
        <p:txBody>
          <a:bodyPr/>
          <a:lstStyle>
            <a:lvl1pPr marL="0" indent="0">
              <a:buNone/>
              <a:defRPr sz="5999"/>
            </a:lvl1pPr>
            <a:lvl2pPr marL="1963685" indent="0">
              <a:buNone/>
              <a:defRPr sz="5181"/>
            </a:lvl2pPr>
            <a:lvl3pPr marL="3927371" indent="0">
              <a:buNone/>
              <a:defRPr sz="4272"/>
            </a:lvl3pPr>
            <a:lvl4pPr marL="5891056" indent="0">
              <a:buNone/>
              <a:defRPr sz="3909"/>
            </a:lvl4pPr>
            <a:lvl5pPr marL="7854742" indent="0">
              <a:buNone/>
              <a:defRPr sz="3909"/>
            </a:lvl5pPr>
            <a:lvl6pPr marL="9818427" indent="0">
              <a:buNone/>
              <a:defRPr sz="3909"/>
            </a:lvl6pPr>
            <a:lvl7pPr marL="11782113" indent="0">
              <a:buNone/>
              <a:defRPr sz="3909"/>
            </a:lvl7pPr>
            <a:lvl8pPr marL="13745798" indent="0">
              <a:buNone/>
              <a:defRPr sz="3909"/>
            </a:lvl8pPr>
            <a:lvl9pPr marL="15709483" indent="0">
              <a:buNone/>
              <a:defRPr sz="3909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A72BF3-0874-4FB5-A501-56F9322AD3FF}" type="datetimeFigureOut">
              <a:rPr lang="pt-BR" smtClean="0"/>
              <a:t>30/07/18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797658-74FD-4365-A721-3D3D2F911EEE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462238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1727995" y="1443121"/>
            <a:ext cx="31103888" cy="6006041"/>
          </a:xfrm>
          <a:prstGeom prst="rect">
            <a:avLst/>
          </a:prstGeom>
        </p:spPr>
        <p:txBody>
          <a:bodyPr vert="horz" lIns="432054" tIns="216027" rIns="432054" bIns="216027" rtlCol="0" anchor="ctr">
            <a:normAutofit/>
          </a:bodyPr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1727995" y="8408461"/>
            <a:ext cx="31103888" cy="23782259"/>
          </a:xfrm>
          <a:prstGeom prst="rect">
            <a:avLst/>
          </a:prstGeom>
        </p:spPr>
        <p:txBody>
          <a:bodyPr vert="horz" lIns="432054" tIns="216027" rIns="432054" bIns="216027" rtlCol="0"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1727997" y="33400269"/>
            <a:ext cx="8063971" cy="1918597"/>
          </a:xfrm>
          <a:prstGeom prst="rect">
            <a:avLst/>
          </a:prstGeom>
        </p:spPr>
        <p:txBody>
          <a:bodyPr vert="horz" lIns="432054" tIns="216027" rIns="432054" bIns="216027" rtlCol="0" anchor="ctr"/>
          <a:lstStyle>
            <a:lvl1pPr algn="l">
              <a:defRPr sz="518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A72BF3-0874-4FB5-A501-56F9322AD3FF}" type="datetimeFigureOut">
              <a:rPr lang="pt-BR" smtClean="0"/>
              <a:t>30/07/18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11807959" y="33400269"/>
            <a:ext cx="10943961" cy="1918597"/>
          </a:xfrm>
          <a:prstGeom prst="rect">
            <a:avLst/>
          </a:prstGeom>
        </p:spPr>
        <p:txBody>
          <a:bodyPr vert="horz" lIns="432054" tIns="216027" rIns="432054" bIns="216027" rtlCol="0" anchor="ctr"/>
          <a:lstStyle>
            <a:lvl1pPr algn="ctr">
              <a:defRPr sz="518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24767913" y="33400269"/>
            <a:ext cx="8063971" cy="1918597"/>
          </a:xfrm>
          <a:prstGeom prst="rect">
            <a:avLst/>
          </a:prstGeom>
        </p:spPr>
        <p:txBody>
          <a:bodyPr vert="horz" lIns="432054" tIns="216027" rIns="432054" bIns="216027" rtlCol="0" anchor="ctr"/>
          <a:lstStyle>
            <a:lvl1pPr algn="r">
              <a:defRPr sz="518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0797658-74FD-4365-A721-3D3D2F911EEE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785317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3927371" rtl="0" eaLnBrk="1" latinLnBrk="0" hangingPunct="1">
        <a:spcBef>
          <a:spcPct val="0"/>
        </a:spcBef>
        <a:buNone/>
        <a:defRPr sz="1890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472765" indent="-1472765" algn="l" defTabSz="3927371" rtl="0" eaLnBrk="1" latinLnBrk="0" hangingPunct="1">
        <a:spcBef>
          <a:spcPct val="20000"/>
        </a:spcBef>
        <a:buFont typeface="Arial" pitchFamily="34" charset="0"/>
        <a:buChar char="•"/>
        <a:defRPr sz="13726" kern="1200">
          <a:solidFill>
            <a:schemeClr val="tx1"/>
          </a:solidFill>
          <a:latin typeface="+mn-lt"/>
          <a:ea typeface="+mn-ea"/>
          <a:cs typeface="+mn-cs"/>
        </a:defRPr>
      </a:lvl1pPr>
      <a:lvl2pPr marL="3190989" indent="-1227304" algn="l" defTabSz="3927371" rtl="0" eaLnBrk="1" latinLnBrk="0" hangingPunct="1">
        <a:spcBef>
          <a:spcPct val="20000"/>
        </a:spcBef>
        <a:buFont typeface="Arial" pitchFamily="34" charset="0"/>
        <a:buChar char="–"/>
        <a:defRPr sz="11999" kern="1200">
          <a:solidFill>
            <a:schemeClr val="tx1"/>
          </a:solidFill>
          <a:latin typeface="+mn-lt"/>
          <a:ea typeface="+mn-ea"/>
          <a:cs typeface="+mn-cs"/>
        </a:defRPr>
      </a:lvl2pPr>
      <a:lvl3pPr marL="4909214" indent="-981843" algn="l" defTabSz="3927371" rtl="0" eaLnBrk="1" latinLnBrk="0" hangingPunct="1">
        <a:spcBef>
          <a:spcPct val="20000"/>
        </a:spcBef>
        <a:buFont typeface="Arial" pitchFamily="34" charset="0"/>
        <a:buChar char="•"/>
        <a:defRPr sz="10272" kern="1200">
          <a:solidFill>
            <a:schemeClr val="tx1"/>
          </a:solidFill>
          <a:latin typeface="+mn-lt"/>
          <a:ea typeface="+mn-ea"/>
          <a:cs typeface="+mn-cs"/>
        </a:defRPr>
      </a:lvl3pPr>
      <a:lvl4pPr marL="6872899" indent="-981843" algn="l" defTabSz="3927371" rtl="0" eaLnBrk="1" latinLnBrk="0" hangingPunct="1">
        <a:spcBef>
          <a:spcPct val="20000"/>
        </a:spcBef>
        <a:buFont typeface="Arial" pitchFamily="34" charset="0"/>
        <a:buChar char="–"/>
        <a:defRPr sz="8636" kern="1200">
          <a:solidFill>
            <a:schemeClr val="tx1"/>
          </a:solidFill>
          <a:latin typeface="+mn-lt"/>
          <a:ea typeface="+mn-ea"/>
          <a:cs typeface="+mn-cs"/>
        </a:defRPr>
      </a:lvl4pPr>
      <a:lvl5pPr marL="8836584" indent="-981843" algn="l" defTabSz="3927371" rtl="0" eaLnBrk="1" latinLnBrk="0" hangingPunct="1">
        <a:spcBef>
          <a:spcPct val="20000"/>
        </a:spcBef>
        <a:buFont typeface="Arial" pitchFamily="34" charset="0"/>
        <a:buChar char="»"/>
        <a:defRPr sz="8636" kern="1200">
          <a:solidFill>
            <a:schemeClr val="tx1"/>
          </a:solidFill>
          <a:latin typeface="+mn-lt"/>
          <a:ea typeface="+mn-ea"/>
          <a:cs typeface="+mn-cs"/>
        </a:defRPr>
      </a:lvl5pPr>
      <a:lvl6pPr marL="10800270" indent="-981843" algn="l" defTabSz="3927371" rtl="0" eaLnBrk="1" latinLnBrk="0" hangingPunct="1">
        <a:spcBef>
          <a:spcPct val="20000"/>
        </a:spcBef>
        <a:buFont typeface="Arial" pitchFamily="34" charset="0"/>
        <a:buChar char="•"/>
        <a:defRPr sz="8636" kern="1200">
          <a:solidFill>
            <a:schemeClr val="tx1"/>
          </a:solidFill>
          <a:latin typeface="+mn-lt"/>
          <a:ea typeface="+mn-ea"/>
          <a:cs typeface="+mn-cs"/>
        </a:defRPr>
      </a:lvl6pPr>
      <a:lvl7pPr marL="12763955" indent="-981843" algn="l" defTabSz="3927371" rtl="0" eaLnBrk="1" latinLnBrk="0" hangingPunct="1">
        <a:spcBef>
          <a:spcPct val="20000"/>
        </a:spcBef>
        <a:buFont typeface="Arial" pitchFamily="34" charset="0"/>
        <a:buChar char="•"/>
        <a:defRPr sz="8636" kern="1200">
          <a:solidFill>
            <a:schemeClr val="tx1"/>
          </a:solidFill>
          <a:latin typeface="+mn-lt"/>
          <a:ea typeface="+mn-ea"/>
          <a:cs typeface="+mn-cs"/>
        </a:defRPr>
      </a:lvl7pPr>
      <a:lvl8pPr marL="14727641" indent="-981843" algn="l" defTabSz="3927371" rtl="0" eaLnBrk="1" latinLnBrk="0" hangingPunct="1">
        <a:spcBef>
          <a:spcPct val="20000"/>
        </a:spcBef>
        <a:buFont typeface="Arial" pitchFamily="34" charset="0"/>
        <a:buChar char="•"/>
        <a:defRPr sz="8636" kern="1200">
          <a:solidFill>
            <a:schemeClr val="tx1"/>
          </a:solidFill>
          <a:latin typeface="+mn-lt"/>
          <a:ea typeface="+mn-ea"/>
          <a:cs typeface="+mn-cs"/>
        </a:defRPr>
      </a:lvl8pPr>
      <a:lvl9pPr marL="16691326" indent="-981843" algn="l" defTabSz="3927371" rtl="0" eaLnBrk="1" latinLnBrk="0" hangingPunct="1">
        <a:spcBef>
          <a:spcPct val="20000"/>
        </a:spcBef>
        <a:buFont typeface="Arial" pitchFamily="34" charset="0"/>
        <a:buChar char="•"/>
        <a:defRPr sz="8636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3927371" rtl="0" eaLnBrk="1" latinLnBrk="0" hangingPunct="1">
        <a:defRPr sz="7727" kern="1200">
          <a:solidFill>
            <a:schemeClr val="tx1"/>
          </a:solidFill>
          <a:latin typeface="+mn-lt"/>
          <a:ea typeface="+mn-ea"/>
          <a:cs typeface="+mn-cs"/>
        </a:defRPr>
      </a:lvl1pPr>
      <a:lvl2pPr marL="1963685" algn="l" defTabSz="3927371" rtl="0" eaLnBrk="1" latinLnBrk="0" hangingPunct="1">
        <a:defRPr sz="7727" kern="1200">
          <a:solidFill>
            <a:schemeClr val="tx1"/>
          </a:solidFill>
          <a:latin typeface="+mn-lt"/>
          <a:ea typeface="+mn-ea"/>
          <a:cs typeface="+mn-cs"/>
        </a:defRPr>
      </a:lvl2pPr>
      <a:lvl3pPr marL="3927371" algn="l" defTabSz="3927371" rtl="0" eaLnBrk="1" latinLnBrk="0" hangingPunct="1">
        <a:defRPr sz="7727" kern="1200">
          <a:solidFill>
            <a:schemeClr val="tx1"/>
          </a:solidFill>
          <a:latin typeface="+mn-lt"/>
          <a:ea typeface="+mn-ea"/>
          <a:cs typeface="+mn-cs"/>
        </a:defRPr>
      </a:lvl3pPr>
      <a:lvl4pPr marL="5891056" algn="l" defTabSz="3927371" rtl="0" eaLnBrk="1" latinLnBrk="0" hangingPunct="1">
        <a:defRPr sz="7727" kern="1200">
          <a:solidFill>
            <a:schemeClr val="tx1"/>
          </a:solidFill>
          <a:latin typeface="+mn-lt"/>
          <a:ea typeface="+mn-ea"/>
          <a:cs typeface="+mn-cs"/>
        </a:defRPr>
      </a:lvl4pPr>
      <a:lvl5pPr marL="7854742" algn="l" defTabSz="3927371" rtl="0" eaLnBrk="1" latinLnBrk="0" hangingPunct="1">
        <a:defRPr sz="7727" kern="1200">
          <a:solidFill>
            <a:schemeClr val="tx1"/>
          </a:solidFill>
          <a:latin typeface="+mn-lt"/>
          <a:ea typeface="+mn-ea"/>
          <a:cs typeface="+mn-cs"/>
        </a:defRPr>
      </a:lvl5pPr>
      <a:lvl6pPr marL="9818427" algn="l" defTabSz="3927371" rtl="0" eaLnBrk="1" latinLnBrk="0" hangingPunct="1">
        <a:defRPr sz="7727" kern="1200">
          <a:solidFill>
            <a:schemeClr val="tx1"/>
          </a:solidFill>
          <a:latin typeface="+mn-lt"/>
          <a:ea typeface="+mn-ea"/>
          <a:cs typeface="+mn-cs"/>
        </a:defRPr>
      </a:lvl6pPr>
      <a:lvl7pPr marL="11782113" algn="l" defTabSz="3927371" rtl="0" eaLnBrk="1" latinLnBrk="0" hangingPunct="1">
        <a:defRPr sz="7727" kern="1200">
          <a:solidFill>
            <a:schemeClr val="tx1"/>
          </a:solidFill>
          <a:latin typeface="+mn-lt"/>
          <a:ea typeface="+mn-ea"/>
          <a:cs typeface="+mn-cs"/>
        </a:defRPr>
      </a:lvl7pPr>
      <a:lvl8pPr marL="13745798" algn="l" defTabSz="3927371" rtl="0" eaLnBrk="1" latinLnBrk="0" hangingPunct="1">
        <a:defRPr sz="7727" kern="1200">
          <a:solidFill>
            <a:schemeClr val="tx1"/>
          </a:solidFill>
          <a:latin typeface="+mn-lt"/>
          <a:ea typeface="+mn-ea"/>
          <a:cs typeface="+mn-cs"/>
        </a:defRPr>
      </a:lvl8pPr>
      <a:lvl9pPr marL="15709483" algn="l" defTabSz="3927371" rtl="0" eaLnBrk="1" latinLnBrk="0" hangingPunct="1">
        <a:defRPr sz="7727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4" Type="http://schemas.openxmlformats.org/officeDocument/2006/relationships/image" Target="../media/image2.png"/><Relationship Id="rId5" Type="http://schemas.openxmlformats.org/officeDocument/2006/relationships/image" Target="../media/image3.png"/><Relationship Id="rId6" Type="http://schemas.openxmlformats.org/officeDocument/2006/relationships/image" Target="../media/image4.jpg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ixaDeTexto 4"/>
          <p:cNvSpPr txBox="1"/>
          <p:nvPr/>
        </p:nvSpPr>
        <p:spPr>
          <a:xfrm>
            <a:off x="4821514" y="1862154"/>
            <a:ext cx="24843335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9000" b="1" dirty="0" err="1">
                <a:latin typeface="Arial" pitchFamily="34" charset="0"/>
                <a:cs typeface="Arial" pitchFamily="34" charset="0"/>
              </a:rPr>
              <a:t>Title</a:t>
            </a:r>
            <a:r>
              <a:rPr lang="pt-BR" sz="9000" b="1" dirty="0">
                <a:latin typeface="Arial" pitchFamily="34" charset="0"/>
                <a:cs typeface="Arial" pitchFamily="34" charset="0"/>
              </a:rPr>
              <a:t> </a:t>
            </a:r>
            <a:r>
              <a:rPr lang="pt-BR" sz="9000" b="1" dirty="0" smtClean="0">
                <a:latin typeface="Arial" pitchFamily="34" charset="0"/>
                <a:cs typeface="Arial" pitchFamily="34" charset="0"/>
              </a:rPr>
              <a:t>(Arial </a:t>
            </a:r>
            <a:r>
              <a:rPr lang="pt-BR" sz="9000" b="1" dirty="0">
                <a:latin typeface="Arial" pitchFamily="34" charset="0"/>
                <a:cs typeface="Arial" pitchFamily="34" charset="0"/>
              </a:rPr>
              <a:t>70)</a:t>
            </a:r>
          </a:p>
        </p:txBody>
      </p:sp>
      <p:sp>
        <p:nvSpPr>
          <p:cNvPr id="24" name="Rectangle 22"/>
          <p:cNvSpPr>
            <a:spLocks noChangeArrowheads="1"/>
          </p:cNvSpPr>
          <p:nvPr/>
        </p:nvSpPr>
        <p:spPr bwMode="auto">
          <a:xfrm>
            <a:off x="2552772" y="-427786"/>
            <a:ext cx="167920" cy="12730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83116" tIns="41558" rIns="83116" bIns="41558" numCol="1" anchor="ctr" anchorCtr="0" compatLnSpc="1">
            <a:prstTxWarp prst="textNoShape">
              <a:avLst/>
            </a:prstTxWarp>
            <a:spAutoFit/>
          </a:bodyPr>
          <a:lstStyle/>
          <a:p>
            <a:endParaRPr lang="pt-BR" sz="7727"/>
          </a:p>
        </p:txBody>
      </p:sp>
      <p:sp>
        <p:nvSpPr>
          <p:cNvPr id="27" name="Rectangle 34"/>
          <p:cNvSpPr>
            <a:spLocks noChangeArrowheads="1"/>
          </p:cNvSpPr>
          <p:nvPr/>
        </p:nvSpPr>
        <p:spPr bwMode="auto">
          <a:xfrm>
            <a:off x="2552772" y="421850"/>
            <a:ext cx="167920" cy="335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83116" tIns="41558" rIns="83116" bIns="41558" numCol="1" anchor="ctr" anchorCtr="0" compatLnSpc="1">
            <a:prstTxWarp prst="textNoShape">
              <a:avLst/>
            </a:prstTxWarp>
            <a:spAutoFit/>
          </a:bodyPr>
          <a:lstStyle/>
          <a:p>
            <a:pPr defTabSz="831190" fontAlgn="base">
              <a:spcBef>
                <a:spcPct val="0"/>
              </a:spcBef>
              <a:spcAft>
                <a:spcPct val="0"/>
              </a:spcAft>
            </a:pPr>
            <a:endParaRPr lang="pt-BR" sz="1636">
              <a:latin typeface="Arial" pitchFamily="34" charset="0"/>
              <a:cs typeface="Arial" pitchFamily="34" charset="0"/>
            </a:endParaRPr>
          </a:p>
        </p:txBody>
      </p:sp>
      <p:sp>
        <p:nvSpPr>
          <p:cNvPr id="46" name="AutoShape 36" descr="Resultado de imagem para cnpq"/>
          <p:cNvSpPr>
            <a:spLocks noChangeAspect="1" noChangeArrowheads="1"/>
          </p:cNvSpPr>
          <p:nvPr/>
        </p:nvSpPr>
        <p:spPr bwMode="auto">
          <a:xfrm>
            <a:off x="2694185" y="-102113"/>
            <a:ext cx="277054" cy="2539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83116" tIns="41558" rIns="83116" bIns="41558" numCol="1" anchor="t" anchorCtr="0" compatLnSpc="1">
            <a:prstTxWarp prst="textNoShape">
              <a:avLst/>
            </a:prstTxWarp>
          </a:bodyPr>
          <a:lstStyle/>
          <a:p>
            <a:endParaRPr lang="pt-BR" sz="7727"/>
          </a:p>
        </p:txBody>
      </p:sp>
      <p:sp>
        <p:nvSpPr>
          <p:cNvPr id="51" name="AutoShape 38" descr="Resultado de imagem para cnpq"/>
          <p:cNvSpPr>
            <a:spLocks noChangeAspect="1" noChangeArrowheads="1"/>
          </p:cNvSpPr>
          <p:nvPr/>
        </p:nvSpPr>
        <p:spPr bwMode="auto">
          <a:xfrm>
            <a:off x="2832712" y="24872"/>
            <a:ext cx="277054" cy="2539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83116" tIns="41558" rIns="83116" bIns="41558" numCol="1" anchor="t" anchorCtr="0" compatLnSpc="1">
            <a:prstTxWarp prst="textNoShape">
              <a:avLst/>
            </a:prstTxWarp>
          </a:bodyPr>
          <a:lstStyle/>
          <a:p>
            <a:endParaRPr lang="pt-BR" sz="7727"/>
          </a:p>
        </p:txBody>
      </p:sp>
      <p:sp>
        <p:nvSpPr>
          <p:cNvPr id="82" name="CaixaDeTexto 81"/>
          <p:cNvSpPr txBox="1"/>
          <p:nvPr/>
        </p:nvSpPr>
        <p:spPr>
          <a:xfrm>
            <a:off x="4719600" y="25795247"/>
            <a:ext cx="24853069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000" b="1" u="sng" dirty="0" err="1">
                <a:latin typeface="Arial" pitchFamily="34" charset="0"/>
                <a:cs typeface="Arial" pitchFamily="34" charset="0"/>
              </a:rPr>
              <a:t>Author</a:t>
            </a:r>
            <a:r>
              <a:rPr lang="pt-BR" sz="5000" b="1" u="sng" dirty="0">
                <a:latin typeface="Arial" pitchFamily="34" charset="0"/>
                <a:cs typeface="Arial" pitchFamily="34" charset="0"/>
              </a:rPr>
              <a:t> / </a:t>
            </a:r>
            <a:r>
              <a:rPr lang="pt-BR" sz="5000" b="1" u="sng" dirty="0" err="1">
                <a:latin typeface="Arial" pitchFamily="34" charset="0"/>
                <a:cs typeface="Arial" pitchFamily="34" charset="0"/>
              </a:rPr>
              <a:t>student</a:t>
            </a:r>
            <a:r>
              <a:rPr lang="pt-BR" sz="5000" b="1" u="sng" dirty="0">
                <a:latin typeface="Arial" pitchFamily="34" charset="0"/>
                <a:cs typeface="Arial" pitchFamily="34" charset="0"/>
              </a:rPr>
              <a:t> presenter</a:t>
            </a:r>
            <a:r>
              <a:rPr lang="pt-BR" sz="5000" b="1" u="sng" baseline="30000" dirty="0" smtClean="0">
                <a:latin typeface="Arial" pitchFamily="34" charset="0"/>
                <a:cs typeface="Arial" pitchFamily="34" charset="0"/>
              </a:rPr>
              <a:t>1</a:t>
            </a:r>
            <a:r>
              <a:rPr lang="pt-BR" sz="5000" dirty="0">
                <a:latin typeface="Arial" pitchFamily="34" charset="0"/>
                <a:cs typeface="Arial" pitchFamily="34" charset="0"/>
              </a:rPr>
              <a:t>, </a:t>
            </a:r>
            <a:r>
              <a:rPr lang="pt-BR" sz="5000" dirty="0" err="1">
                <a:latin typeface="Arial" pitchFamily="34" charset="0"/>
                <a:cs typeface="Arial" pitchFamily="34" charset="0"/>
              </a:rPr>
              <a:t>Other</a:t>
            </a:r>
            <a:r>
              <a:rPr lang="pt-BR" sz="5000" dirty="0">
                <a:latin typeface="Arial" pitchFamily="34" charset="0"/>
                <a:cs typeface="Arial" pitchFamily="34" charset="0"/>
              </a:rPr>
              <a:t> participants</a:t>
            </a:r>
            <a:r>
              <a:rPr lang="pt-BR" sz="5000" baseline="30000" dirty="0" smtClean="0">
                <a:latin typeface="Arial" pitchFamily="34" charset="0"/>
                <a:cs typeface="Arial" pitchFamily="34" charset="0"/>
              </a:rPr>
              <a:t>2;3</a:t>
            </a:r>
            <a:r>
              <a:rPr lang="pt-BR" sz="5000" dirty="0">
                <a:latin typeface="Arial" pitchFamily="34" charset="0"/>
                <a:cs typeface="Arial" pitchFamily="34" charset="0"/>
              </a:rPr>
              <a:t>, Co-advisor</a:t>
            </a:r>
            <a:r>
              <a:rPr lang="pt-BR" sz="5000" baseline="30000" dirty="0" smtClean="0">
                <a:latin typeface="Arial" pitchFamily="34" charset="0"/>
                <a:cs typeface="Arial" pitchFamily="34" charset="0"/>
              </a:rPr>
              <a:t>2</a:t>
            </a:r>
            <a:r>
              <a:rPr lang="pt-BR" sz="5000" dirty="0" smtClean="0">
                <a:latin typeface="Arial" pitchFamily="34" charset="0"/>
                <a:cs typeface="Arial" pitchFamily="34" charset="0"/>
              </a:rPr>
              <a:t>,</a:t>
            </a:r>
            <a:r>
              <a:rPr lang="pt-BR" sz="5000" baseline="30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pt-BR" sz="5000" dirty="0" smtClean="0">
                <a:latin typeface="Arial" pitchFamily="34" charset="0"/>
                <a:cs typeface="Arial" pitchFamily="34" charset="0"/>
              </a:rPr>
              <a:t>Advisor</a:t>
            </a:r>
            <a:r>
              <a:rPr lang="pt-BR" sz="5000" baseline="30000" dirty="0" smtClean="0">
                <a:latin typeface="Arial" pitchFamily="34" charset="0"/>
                <a:cs typeface="Arial" pitchFamily="34" charset="0"/>
              </a:rPr>
              <a:t>1</a:t>
            </a:r>
            <a:r>
              <a:rPr lang="pt-BR" sz="5000" dirty="0" smtClean="0">
                <a:latin typeface="Arial" pitchFamily="34" charset="0"/>
                <a:cs typeface="Arial" pitchFamily="34" charset="0"/>
              </a:rPr>
              <a:t>. </a:t>
            </a:r>
            <a:endParaRPr lang="pt-BR" sz="50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6" name="Imagem 1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4495" y="-102113"/>
            <a:ext cx="34736492" cy="36289654"/>
          </a:xfrm>
          <a:prstGeom prst="rect">
            <a:avLst/>
          </a:prstGeom>
        </p:spPr>
      </p:pic>
      <p:pic>
        <p:nvPicPr>
          <p:cNvPr id="1031" name="Picture 7" descr="Resultado de imagem para ufm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8661" y="16125"/>
            <a:ext cx="3224839" cy="12561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tângulo 3"/>
          <p:cNvSpPr/>
          <p:nvPr/>
        </p:nvSpPr>
        <p:spPr>
          <a:xfrm>
            <a:off x="31321028" y="558334"/>
            <a:ext cx="2922193" cy="260764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800" dirty="0" err="1" smtClean="0">
                <a:solidFill>
                  <a:schemeClr val="tx1"/>
                </a:solidFill>
              </a:rPr>
              <a:t>Lab’s</a:t>
            </a:r>
            <a:r>
              <a:rPr lang="pt-BR" sz="2800" dirty="0" smtClean="0">
                <a:solidFill>
                  <a:schemeClr val="tx1"/>
                </a:solidFill>
              </a:rPr>
              <a:t> logo</a:t>
            </a:r>
          </a:p>
          <a:p>
            <a:pPr algn="ctr"/>
            <a:endParaRPr lang="pt-BR" sz="2800" dirty="0">
              <a:solidFill>
                <a:schemeClr val="tx1"/>
              </a:solidFill>
            </a:endParaRPr>
          </a:p>
          <a:p>
            <a:pPr algn="ctr"/>
            <a:r>
              <a:rPr lang="pt-BR" sz="2800" dirty="0">
                <a:solidFill>
                  <a:schemeClr val="tx1"/>
                </a:solidFill>
              </a:rPr>
              <a:t>(High </a:t>
            </a:r>
            <a:r>
              <a:rPr lang="pt-BR" sz="2800" dirty="0" err="1" smtClean="0">
                <a:solidFill>
                  <a:schemeClr val="tx1"/>
                </a:solidFill>
              </a:rPr>
              <a:t>resolution</a:t>
            </a:r>
            <a:r>
              <a:rPr lang="pt-BR" sz="2800" dirty="0" smtClean="0">
                <a:solidFill>
                  <a:schemeClr val="tx1"/>
                </a:solidFill>
              </a:rPr>
              <a:t>)</a:t>
            </a:r>
            <a:endParaRPr lang="pt-BR" sz="2800" dirty="0">
              <a:solidFill>
                <a:schemeClr val="tx1"/>
              </a:solidFill>
            </a:endParaRPr>
          </a:p>
        </p:txBody>
      </p:sp>
      <p:sp>
        <p:nvSpPr>
          <p:cNvPr id="18" name="CaixaDeTexto 17"/>
          <p:cNvSpPr txBox="1"/>
          <p:nvPr/>
        </p:nvSpPr>
        <p:spPr>
          <a:xfrm>
            <a:off x="35425953" y="824728"/>
            <a:ext cx="5694772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4000" b="1" dirty="0" smtClean="0">
                <a:solidFill>
                  <a:schemeClr val="bg1"/>
                </a:solidFill>
              </a:rPr>
              <a:t>Zoom it </a:t>
            </a:r>
            <a:r>
              <a:rPr lang="pt-BR" sz="4000" b="1" dirty="0" err="1" smtClean="0">
                <a:solidFill>
                  <a:schemeClr val="bg1"/>
                </a:solidFill>
              </a:rPr>
              <a:t>at</a:t>
            </a:r>
            <a:r>
              <a:rPr lang="pt-BR" sz="4000" b="1" dirty="0" smtClean="0">
                <a:solidFill>
                  <a:schemeClr val="bg1"/>
                </a:solidFill>
              </a:rPr>
              <a:t> 100% </a:t>
            </a:r>
            <a:r>
              <a:rPr lang="pt-BR" sz="4000" b="1" dirty="0" err="1" smtClean="0">
                <a:solidFill>
                  <a:schemeClr val="bg1"/>
                </a:solidFill>
              </a:rPr>
              <a:t>to</a:t>
            </a:r>
            <a:r>
              <a:rPr lang="pt-BR" sz="4000" b="1" dirty="0" smtClean="0">
                <a:solidFill>
                  <a:schemeClr val="bg1"/>
                </a:solidFill>
              </a:rPr>
              <a:t> </a:t>
            </a:r>
            <a:r>
              <a:rPr lang="pt-BR" sz="4000" b="1" dirty="0" err="1" smtClean="0">
                <a:solidFill>
                  <a:schemeClr val="bg1"/>
                </a:solidFill>
              </a:rPr>
              <a:t>see</a:t>
            </a:r>
            <a:r>
              <a:rPr lang="pt-BR" sz="4000" b="1" dirty="0" smtClean="0">
                <a:solidFill>
                  <a:schemeClr val="bg1"/>
                </a:solidFill>
              </a:rPr>
              <a:t> </a:t>
            </a:r>
            <a:r>
              <a:rPr lang="pt-BR" sz="4000" b="1" dirty="0" err="1" smtClean="0">
                <a:solidFill>
                  <a:schemeClr val="bg1"/>
                </a:solidFill>
              </a:rPr>
              <a:t>what</a:t>
            </a:r>
            <a:r>
              <a:rPr lang="pt-BR" sz="4000" b="1" dirty="0" smtClean="0">
                <a:solidFill>
                  <a:schemeClr val="bg1"/>
                </a:solidFill>
              </a:rPr>
              <a:t> </a:t>
            </a:r>
            <a:r>
              <a:rPr lang="pt-BR" sz="4000" b="1" dirty="0" err="1" smtClean="0">
                <a:solidFill>
                  <a:schemeClr val="bg1"/>
                </a:solidFill>
              </a:rPr>
              <a:t>the</a:t>
            </a:r>
            <a:r>
              <a:rPr lang="pt-BR" sz="4000" b="1" dirty="0" smtClean="0">
                <a:solidFill>
                  <a:schemeClr val="bg1"/>
                </a:solidFill>
              </a:rPr>
              <a:t> logo </a:t>
            </a:r>
            <a:r>
              <a:rPr lang="pt-BR" sz="4000" b="1" dirty="0" err="1" smtClean="0">
                <a:solidFill>
                  <a:schemeClr val="bg1"/>
                </a:solidFill>
              </a:rPr>
              <a:t>will</a:t>
            </a:r>
            <a:r>
              <a:rPr lang="pt-BR" sz="4000" b="1" dirty="0" smtClean="0">
                <a:solidFill>
                  <a:schemeClr val="bg1"/>
                </a:solidFill>
              </a:rPr>
              <a:t> look </a:t>
            </a:r>
            <a:r>
              <a:rPr lang="pt-BR" sz="4000" b="1" dirty="0" err="1" smtClean="0">
                <a:solidFill>
                  <a:schemeClr val="bg1"/>
                </a:solidFill>
              </a:rPr>
              <a:t>like</a:t>
            </a:r>
            <a:r>
              <a:rPr lang="pt-BR" sz="4000" b="1" dirty="0" smtClean="0">
                <a:solidFill>
                  <a:schemeClr val="bg1"/>
                </a:solidFill>
              </a:rPr>
              <a:t> </a:t>
            </a:r>
            <a:r>
              <a:rPr lang="pt-BR" sz="4000" b="1" dirty="0" err="1" smtClean="0">
                <a:solidFill>
                  <a:schemeClr val="bg1"/>
                </a:solidFill>
              </a:rPr>
              <a:t>on</a:t>
            </a:r>
            <a:r>
              <a:rPr lang="pt-BR" sz="4000" b="1" dirty="0" smtClean="0">
                <a:solidFill>
                  <a:schemeClr val="bg1"/>
                </a:solidFill>
              </a:rPr>
              <a:t> </a:t>
            </a:r>
            <a:r>
              <a:rPr lang="pt-BR" sz="4000" b="1" dirty="0" err="1" smtClean="0">
                <a:solidFill>
                  <a:schemeClr val="bg1"/>
                </a:solidFill>
              </a:rPr>
              <a:t>the</a:t>
            </a:r>
            <a:r>
              <a:rPr lang="pt-BR" sz="4000" b="1" dirty="0" smtClean="0">
                <a:solidFill>
                  <a:schemeClr val="bg1"/>
                </a:solidFill>
              </a:rPr>
              <a:t> final </a:t>
            </a:r>
            <a:r>
              <a:rPr lang="pt-BR" sz="4000" b="1" dirty="0" err="1" smtClean="0">
                <a:solidFill>
                  <a:schemeClr val="bg1"/>
                </a:solidFill>
              </a:rPr>
              <a:t>poster</a:t>
            </a:r>
            <a:r>
              <a:rPr lang="pt-BR" sz="4000" b="1" dirty="0" smtClean="0">
                <a:solidFill>
                  <a:schemeClr val="bg1"/>
                </a:solidFill>
              </a:rPr>
              <a:t> </a:t>
            </a:r>
            <a:r>
              <a:rPr lang="pt-BR" sz="4000" b="1" dirty="0" err="1" smtClean="0">
                <a:solidFill>
                  <a:schemeClr val="bg1"/>
                </a:solidFill>
              </a:rPr>
              <a:t>and</a:t>
            </a:r>
            <a:r>
              <a:rPr lang="pt-BR" sz="4000" b="1" dirty="0" smtClean="0">
                <a:solidFill>
                  <a:schemeClr val="bg1"/>
                </a:solidFill>
              </a:rPr>
              <a:t> </a:t>
            </a:r>
            <a:r>
              <a:rPr lang="pt-BR" sz="4000" b="1" dirty="0" err="1" smtClean="0">
                <a:solidFill>
                  <a:schemeClr val="bg1"/>
                </a:solidFill>
              </a:rPr>
              <a:t>make</a:t>
            </a:r>
            <a:r>
              <a:rPr lang="pt-BR" sz="4000" b="1" dirty="0" smtClean="0">
                <a:solidFill>
                  <a:schemeClr val="bg1"/>
                </a:solidFill>
              </a:rPr>
              <a:t> </a:t>
            </a:r>
            <a:r>
              <a:rPr lang="pt-BR" sz="4000" b="1" dirty="0" err="1" smtClean="0">
                <a:solidFill>
                  <a:schemeClr val="bg1"/>
                </a:solidFill>
              </a:rPr>
              <a:t>any</a:t>
            </a:r>
            <a:r>
              <a:rPr lang="pt-BR" sz="4000" b="1" dirty="0" smtClean="0">
                <a:solidFill>
                  <a:schemeClr val="bg1"/>
                </a:solidFill>
              </a:rPr>
              <a:t> </a:t>
            </a:r>
            <a:r>
              <a:rPr lang="pt-BR" sz="4000" b="1" dirty="0" err="1" smtClean="0">
                <a:solidFill>
                  <a:schemeClr val="bg1"/>
                </a:solidFill>
              </a:rPr>
              <a:t>necessary</a:t>
            </a:r>
            <a:r>
              <a:rPr lang="pt-BR" sz="4000" b="1" dirty="0" smtClean="0">
                <a:solidFill>
                  <a:schemeClr val="bg1"/>
                </a:solidFill>
              </a:rPr>
              <a:t> </a:t>
            </a:r>
            <a:r>
              <a:rPr lang="pt-BR" sz="4000" b="1" dirty="0" err="1" smtClean="0">
                <a:solidFill>
                  <a:schemeClr val="bg1"/>
                </a:solidFill>
              </a:rPr>
              <a:t>adjustments</a:t>
            </a:r>
            <a:r>
              <a:rPr lang="pt-BR" sz="4000" b="1" dirty="0" smtClean="0">
                <a:solidFill>
                  <a:schemeClr val="bg1"/>
                </a:solidFill>
              </a:rPr>
              <a:t>.</a:t>
            </a:r>
            <a:endParaRPr lang="pt-BR" sz="4000" b="1" dirty="0">
              <a:solidFill>
                <a:schemeClr val="bg1"/>
              </a:solidFill>
            </a:endParaRPr>
          </a:p>
        </p:txBody>
      </p:sp>
      <p:sp>
        <p:nvSpPr>
          <p:cNvPr id="19" name="CaixaDeTexto 18"/>
          <p:cNvSpPr txBox="1"/>
          <p:nvPr/>
        </p:nvSpPr>
        <p:spPr>
          <a:xfrm>
            <a:off x="12331150" y="563655"/>
            <a:ext cx="9865201" cy="140038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80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Click </a:t>
            </a:r>
            <a:r>
              <a:rPr lang="pt-BR" sz="80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here</a:t>
            </a:r>
            <a:r>
              <a:rPr lang="pt-BR" sz="80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80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</a:t>
            </a:r>
            <a:r>
              <a:rPr lang="pt-BR" sz="80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80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add</a:t>
            </a:r>
            <a:r>
              <a:rPr lang="pt-BR" sz="80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title</a:t>
            </a:r>
            <a:endParaRPr lang="pt-BR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5" name="CaixaDeTexto 44"/>
          <p:cNvSpPr txBox="1"/>
          <p:nvPr/>
        </p:nvSpPr>
        <p:spPr>
          <a:xfrm>
            <a:off x="5717267" y="3010568"/>
            <a:ext cx="22857732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BR" sz="5400" b="1" u="sng" dirty="0" err="1">
                <a:latin typeface="Arial" pitchFamily="34" charset="0"/>
                <a:cs typeface="Arial" pitchFamily="34" charset="0"/>
              </a:rPr>
              <a:t>Author</a:t>
            </a:r>
            <a:r>
              <a:rPr lang="pt-BR" sz="5400" b="1" u="sng" dirty="0">
                <a:latin typeface="Arial" pitchFamily="34" charset="0"/>
                <a:cs typeface="Arial" pitchFamily="34" charset="0"/>
              </a:rPr>
              <a:t> / </a:t>
            </a:r>
            <a:r>
              <a:rPr lang="pt-BR" sz="5400" b="1" u="sng" dirty="0" err="1">
                <a:latin typeface="Arial" pitchFamily="34" charset="0"/>
                <a:cs typeface="Arial" pitchFamily="34" charset="0"/>
              </a:rPr>
              <a:t>student</a:t>
            </a:r>
            <a:r>
              <a:rPr lang="pt-BR" sz="5400" b="1" u="sng" dirty="0">
                <a:latin typeface="Arial" pitchFamily="34" charset="0"/>
                <a:cs typeface="Arial" pitchFamily="34" charset="0"/>
              </a:rPr>
              <a:t> presenter</a:t>
            </a:r>
            <a:r>
              <a:rPr lang="pt-BR" sz="5400" b="1" u="sng" baseline="30000" dirty="0">
                <a:latin typeface="Arial" pitchFamily="34" charset="0"/>
                <a:cs typeface="Arial" pitchFamily="34" charset="0"/>
              </a:rPr>
              <a:t>1</a:t>
            </a:r>
            <a:r>
              <a:rPr lang="pt-BR" sz="5400" dirty="0">
                <a:latin typeface="Arial" pitchFamily="34" charset="0"/>
                <a:cs typeface="Arial" pitchFamily="34" charset="0"/>
              </a:rPr>
              <a:t>; </a:t>
            </a:r>
            <a:r>
              <a:rPr lang="pt-BR" sz="5400" dirty="0" err="1">
                <a:latin typeface="Arial" pitchFamily="34" charset="0"/>
                <a:cs typeface="Arial" pitchFamily="34" charset="0"/>
              </a:rPr>
              <a:t>Other</a:t>
            </a:r>
            <a:r>
              <a:rPr lang="pt-BR" sz="5400" dirty="0">
                <a:latin typeface="Arial" pitchFamily="34" charset="0"/>
                <a:cs typeface="Arial" pitchFamily="34" charset="0"/>
              </a:rPr>
              <a:t> participants</a:t>
            </a:r>
            <a:r>
              <a:rPr lang="pt-BR" sz="5400" baseline="30000" dirty="0">
                <a:latin typeface="Arial" pitchFamily="34" charset="0"/>
                <a:cs typeface="Arial" pitchFamily="34" charset="0"/>
              </a:rPr>
              <a:t>2;3</a:t>
            </a:r>
            <a:r>
              <a:rPr lang="pt-BR" sz="5400" dirty="0">
                <a:latin typeface="Arial" pitchFamily="34" charset="0"/>
                <a:cs typeface="Arial" pitchFamily="34" charset="0"/>
              </a:rPr>
              <a:t>; Co-advisor</a:t>
            </a:r>
            <a:r>
              <a:rPr lang="pt-BR" sz="5400" baseline="30000" dirty="0">
                <a:latin typeface="Arial" pitchFamily="34" charset="0"/>
                <a:cs typeface="Arial" pitchFamily="34" charset="0"/>
              </a:rPr>
              <a:t>2</a:t>
            </a:r>
            <a:r>
              <a:rPr lang="pt-BR" sz="5400" dirty="0">
                <a:latin typeface="Arial" pitchFamily="34" charset="0"/>
                <a:cs typeface="Arial" pitchFamily="34" charset="0"/>
              </a:rPr>
              <a:t>;</a:t>
            </a:r>
            <a:r>
              <a:rPr lang="pt-BR" sz="5400" baseline="30000" dirty="0">
                <a:latin typeface="Arial" pitchFamily="34" charset="0"/>
                <a:cs typeface="Arial" pitchFamily="34" charset="0"/>
              </a:rPr>
              <a:t> </a:t>
            </a:r>
            <a:r>
              <a:rPr lang="pt-BR" sz="5400" dirty="0">
                <a:latin typeface="Arial" pitchFamily="34" charset="0"/>
                <a:cs typeface="Arial" pitchFamily="34" charset="0"/>
              </a:rPr>
              <a:t>Advisor</a:t>
            </a:r>
            <a:r>
              <a:rPr lang="pt-BR" sz="5400" baseline="30000" dirty="0">
                <a:latin typeface="Arial" pitchFamily="34" charset="0"/>
                <a:cs typeface="Arial" pitchFamily="34" charset="0"/>
              </a:rPr>
              <a:t>1</a:t>
            </a:r>
            <a:r>
              <a:rPr lang="pt-BR" sz="5400" dirty="0">
                <a:latin typeface="Arial" pitchFamily="34" charset="0"/>
                <a:cs typeface="Arial" pitchFamily="34" charset="0"/>
              </a:rPr>
              <a:t>. </a:t>
            </a:r>
          </a:p>
        </p:txBody>
      </p:sp>
      <p:sp>
        <p:nvSpPr>
          <p:cNvPr id="47" name="CaixaDeTexto 46"/>
          <p:cNvSpPr txBox="1"/>
          <p:nvPr/>
        </p:nvSpPr>
        <p:spPr>
          <a:xfrm>
            <a:off x="3325237" y="4065703"/>
            <a:ext cx="27995792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500" baseline="30000" dirty="0">
                <a:latin typeface="Arial" pitchFamily="34" charset="0"/>
                <a:cs typeface="Arial" pitchFamily="34" charset="0"/>
              </a:rPr>
              <a:t>1</a:t>
            </a:r>
            <a:r>
              <a:rPr lang="en-US" sz="3500" dirty="0">
                <a:latin typeface="Arial" pitchFamily="34" charset="0"/>
                <a:cs typeface="Arial" pitchFamily="34" charset="0"/>
              </a:rPr>
              <a:t>Affiliation of participants - Laboratory, department, institution, city and state</a:t>
            </a:r>
            <a:r>
              <a:rPr lang="en-US" sz="3500" dirty="0" smtClean="0">
                <a:latin typeface="Arial" pitchFamily="34" charset="0"/>
                <a:cs typeface="Arial" pitchFamily="34" charset="0"/>
              </a:rPr>
              <a:t>.</a:t>
            </a:r>
            <a:endParaRPr lang="en-US" sz="35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20" name="Imagem 1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937643" y="34651973"/>
            <a:ext cx="1336651" cy="1336651"/>
          </a:xfrm>
          <a:prstGeom prst="rect">
            <a:avLst/>
          </a:prstGeom>
        </p:spPr>
      </p:pic>
      <p:sp>
        <p:nvSpPr>
          <p:cNvPr id="21" name="CaixaDeTexto 20"/>
          <p:cNvSpPr txBox="1"/>
          <p:nvPr/>
        </p:nvSpPr>
        <p:spPr>
          <a:xfrm>
            <a:off x="28173479" y="35026254"/>
            <a:ext cx="4883453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4000" i="1" dirty="0">
                <a:solidFill>
                  <a:schemeClr val="bg1"/>
                </a:solidFill>
              </a:rPr>
              <a:t>For more </a:t>
            </a:r>
            <a:r>
              <a:rPr lang="pt-BR" sz="4000" i="1" dirty="0" err="1" smtClean="0">
                <a:solidFill>
                  <a:schemeClr val="bg1"/>
                </a:solidFill>
              </a:rPr>
              <a:t>information</a:t>
            </a:r>
            <a:r>
              <a:rPr lang="pt-BR" sz="4000" i="1" dirty="0" smtClean="0">
                <a:solidFill>
                  <a:schemeClr val="bg1"/>
                </a:solidFill>
              </a:rPr>
              <a:t>:</a:t>
            </a:r>
            <a:endParaRPr lang="pt-BR" sz="4000" dirty="0">
              <a:solidFill>
                <a:schemeClr val="bg1"/>
              </a:solidFill>
            </a:endParaRPr>
          </a:p>
        </p:txBody>
      </p:sp>
      <p:pic>
        <p:nvPicPr>
          <p:cNvPr id="23" name="Imagem 22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088" t="11124" r="17020" b="12308"/>
          <a:stretch/>
        </p:blipFill>
        <p:spPr>
          <a:xfrm>
            <a:off x="516924" y="1376601"/>
            <a:ext cx="2808312" cy="28803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71246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2534</TotalTime>
  <Words>83</Words>
  <Application>Microsoft Macintosh PowerPoint</Application>
  <PresentationFormat>Custom</PresentationFormat>
  <Paragraphs>11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Calibri</vt:lpstr>
      <vt:lpstr>Tema do Office</vt:lpstr>
      <vt:lpstr>PowerPoint Presentation</vt:lpstr>
    </vt:vector>
  </TitlesOfParts>
  <LinksUpToDate>false</LinksUpToDate>
  <SharedDoc>false</SharedDoc>
  <HyperlinksChanged>false</HyperlinksChanged>
  <AppVersion>15.0028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User</dc:creator>
  <cp:lastModifiedBy>marcionnc@outlook.com</cp:lastModifiedBy>
  <cp:revision>64</cp:revision>
  <dcterms:created xsi:type="dcterms:W3CDTF">2017-12-04T18:54:13Z</dcterms:created>
  <dcterms:modified xsi:type="dcterms:W3CDTF">2018-07-30T20:16:50Z</dcterms:modified>
</cp:coreProperties>
</file>