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4559875" cy="3603625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51" userDrawn="1">
          <p15:clr>
            <a:srgbClr val="A4A3A4"/>
          </p15:clr>
        </p15:guide>
        <p15:guide id="2" pos="108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058"/>
    <a:srgbClr val="035E83"/>
    <a:srgbClr val="F4B497"/>
    <a:srgbClr val="FDCCA7"/>
    <a:srgbClr val="FFCB29"/>
    <a:srgbClr val="EE3337"/>
    <a:srgbClr val="FFCD29"/>
    <a:srgbClr val="FFD326"/>
    <a:srgbClr val="F63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574" autoAdjust="0"/>
    <p:restoredTop sz="94966" autoAdjust="0"/>
  </p:normalViewPr>
  <p:slideViewPr>
    <p:cSldViewPr snapToObjects="1">
      <p:cViewPr>
        <p:scale>
          <a:sx n="115" d="100"/>
          <a:sy n="115" d="100"/>
        </p:scale>
        <p:origin x="216" y="448"/>
      </p:cViewPr>
      <p:guideLst>
        <p:guide orient="horz" pos="11351"/>
        <p:guide pos="10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B6B63-FADB-4674-8C5E-8B63B5DBBF9E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784350" y="685800"/>
            <a:ext cx="3289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11628-35A9-40FF-BDF3-15F20E93675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333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784350" y="685800"/>
            <a:ext cx="32893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A11628-35A9-40FF-BDF3-15F20E93675D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385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1992" y="11194598"/>
            <a:ext cx="29375894" cy="772443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183983" y="20420543"/>
            <a:ext cx="24191913" cy="92092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63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27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91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54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818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82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745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709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71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35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5055911" y="1443124"/>
            <a:ext cx="7775972" cy="3074759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727996" y="1443124"/>
            <a:ext cx="22751917" cy="3074759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228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5913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29993" y="23156631"/>
            <a:ext cx="29375894" cy="7157201"/>
          </a:xfrm>
        </p:spPr>
        <p:txBody>
          <a:bodyPr anchor="t"/>
          <a:lstStyle>
            <a:lvl1pPr algn="l">
              <a:defRPr sz="1718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729993" y="15273702"/>
            <a:ext cx="29375894" cy="7882927"/>
          </a:xfrm>
        </p:spPr>
        <p:txBody>
          <a:bodyPr anchor="b"/>
          <a:lstStyle>
            <a:lvl1pPr marL="0" indent="0">
              <a:buNone/>
              <a:defRPr sz="8636">
                <a:solidFill>
                  <a:schemeClr val="tx1">
                    <a:tint val="75000"/>
                  </a:schemeClr>
                </a:solidFill>
              </a:defRPr>
            </a:lvl1pPr>
            <a:lvl2pPr marL="1963685" indent="0">
              <a:buNone/>
              <a:defRPr sz="7727">
                <a:solidFill>
                  <a:schemeClr val="tx1">
                    <a:tint val="75000"/>
                  </a:schemeClr>
                </a:solidFill>
              </a:defRPr>
            </a:lvl2pPr>
            <a:lvl3pPr marL="3927371" indent="0">
              <a:buNone/>
              <a:defRPr sz="6908">
                <a:solidFill>
                  <a:schemeClr val="tx1">
                    <a:tint val="75000"/>
                  </a:schemeClr>
                </a:solidFill>
              </a:defRPr>
            </a:lvl3pPr>
            <a:lvl4pPr marL="5891056" indent="0">
              <a:buNone/>
              <a:defRPr sz="5999">
                <a:solidFill>
                  <a:schemeClr val="tx1">
                    <a:tint val="75000"/>
                  </a:schemeClr>
                </a:solidFill>
              </a:defRPr>
            </a:lvl4pPr>
            <a:lvl5pPr marL="7854742" indent="0">
              <a:buNone/>
              <a:defRPr sz="5999">
                <a:solidFill>
                  <a:schemeClr val="tx1">
                    <a:tint val="75000"/>
                  </a:schemeClr>
                </a:solidFill>
              </a:defRPr>
            </a:lvl5pPr>
            <a:lvl6pPr marL="9818427" indent="0">
              <a:buNone/>
              <a:defRPr sz="5999">
                <a:solidFill>
                  <a:schemeClr val="tx1">
                    <a:tint val="75000"/>
                  </a:schemeClr>
                </a:solidFill>
              </a:defRPr>
            </a:lvl6pPr>
            <a:lvl7pPr marL="11782113" indent="0">
              <a:buNone/>
              <a:defRPr sz="5999">
                <a:solidFill>
                  <a:schemeClr val="tx1">
                    <a:tint val="75000"/>
                  </a:schemeClr>
                </a:solidFill>
              </a:defRPr>
            </a:lvl7pPr>
            <a:lvl8pPr marL="13745798" indent="0">
              <a:buNone/>
              <a:defRPr sz="5999">
                <a:solidFill>
                  <a:schemeClr val="tx1">
                    <a:tint val="75000"/>
                  </a:schemeClr>
                </a:solidFill>
              </a:defRPr>
            </a:lvl8pPr>
            <a:lvl9pPr marL="15709483" indent="0">
              <a:buNone/>
              <a:defRPr sz="59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5731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727996" y="8408461"/>
            <a:ext cx="15263945" cy="23782259"/>
          </a:xfrm>
        </p:spPr>
        <p:txBody>
          <a:bodyPr/>
          <a:lstStyle>
            <a:lvl1pPr>
              <a:defRPr sz="11999"/>
            </a:lvl1pPr>
            <a:lvl2pPr>
              <a:defRPr sz="10272"/>
            </a:lvl2pPr>
            <a:lvl3pPr>
              <a:defRPr sz="8636"/>
            </a:lvl3pPr>
            <a:lvl4pPr>
              <a:defRPr sz="7727"/>
            </a:lvl4pPr>
            <a:lvl5pPr>
              <a:defRPr sz="7727"/>
            </a:lvl5pPr>
            <a:lvl6pPr>
              <a:defRPr sz="7727"/>
            </a:lvl6pPr>
            <a:lvl7pPr>
              <a:defRPr sz="7727"/>
            </a:lvl7pPr>
            <a:lvl8pPr>
              <a:defRPr sz="7727"/>
            </a:lvl8pPr>
            <a:lvl9pPr>
              <a:defRPr sz="7727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7567939" y="8408461"/>
            <a:ext cx="15263945" cy="23782259"/>
          </a:xfrm>
        </p:spPr>
        <p:txBody>
          <a:bodyPr/>
          <a:lstStyle>
            <a:lvl1pPr>
              <a:defRPr sz="11999"/>
            </a:lvl1pPr>
            <a:lvl2pPr>
              <a:defRPr sz="10272"/>
            </a:lvl2pPr>
            <a:lvl3pPr>
              <a:defRPr sz="8636"/>
            </a:lvl3pPr>
            <a:lvl4pPr>
              <a:defRPr sz="7727"/>
            </a:lvl4pPr>
            <a:lvl5pPr>
              <a:defRPr sz="7727"/>
            </a:lvl5pPr>
            <a:lvl6pPr>
              <a:defRPr sz="7727"/>
            </a:lvl6pPr>
            <a:lvl7pPr>
              <a:defRPr sz="7727"/>
            </a:lvl7pPr>
            <a:lvl8pPr>
              <a:defRPr sz="7727"/>
            </a:lvl8pPr>
            <a:lvl9pPr>
              <a:defRPr sz="7727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902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727994" y="8066451"/>
            <a:ext cx="15269946" cy="3361713"/>
          </a:xfrm>
        </p:spPr>
        <p:txBody>
          <a:bodyPr anchor="b"/>
          <a:lstStyle>
            <a:lvl1pPr marL="0" indent="0">
              <a:buNone/>
              <a:defRPr sz="10272" b="1"/>
            </a:lvl1pPr>
            <a:lvl2pPr marL="1963685" indent="0">
              <a:buNone/>
              <a:defRPr sz="8636" b="1"/>
            </a:lvl2pPr>
            <a:lvl3pPr marL="3927371" indent="0">
              <a:buNone/>
              <a:defRPr sz="7727" b="1"/>
            </a:lvl3pPr>
            <a:lvl4pPr marL="5891056" indent="0">
              <a:buNone/>
              <a:defRPr sz="6908" b="1"/>
            </a:lvl4pPr>
            <a:lvl5pPr marL="7854742" indent="0">
              <a:buNone/>
              <a:defRPr sz="6908" b="1"/>
            </a:lvl5pPr>
            <a:lvl6pPr marL="9818427" indent="0">
              <a:buNone/>
              <a:defRPr sz="6908" b="1"/>
            </a:lvl6pPr>
            <a:lvl7pPr marL="11782113" indent="0">
              <a:buNone/>
              <a:defRPr sz="6908" b="1"/>
            </a:lvl7pPr>
            <a:lvl8pPr marL="13745798" indent="0">
              <a:buNone/>
              <a:defRPr sz="6908" b="1"/>
            </a:lvl8pPr>
            <a:lvl9pPr marL="15709483" indent="0">
              <a:buNone/>
              <a:defRPr sz="6908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727994" y="11428163"/>
            <a:ext cx="15269946" cy="20762555"/>
          </a:xfrm>
        </p:spPr>
        <p:txBody>
          <a:bodyPr/>
          <a:lstStyle>
            <a:lvl1pPr>
              <a:defRPr sz="10272"/>
            </a:lvl1pPr>
            <a:lvl2pPr>
              <a:defRPr sz="8636"/>
            </a:lvl2pPr>
            <a:lvl3pPr>
              <a:defRPr sz="7727"/>
            </a:lvl3pPr>
            <a:lvl4pPr>
              <a:defRPr sz="6908"/>
            </a:lvl4pPr>
            <a:lvl5pPr>
              <a:defRPr sz="6908"/>
            </a:lvl5pPr>
            <a:lvl6pPr>
              <a:defRPr sz="6908"/>
            </a:lvl6pPr>
            <a:lvl7pPr>
              <a:defRPr sz="6908"/>
            </a:lvl7pPr>
            <a:lvl8pPr>
              <a:defRPr sz="6908"/>
            </a:lvl8pPr>
            <a:lvl9pPr>
              <a:defRPr sz="6908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7555939" y="8066451"/>
            <a:ext cx="15275945" cy="3361713"/>
          </a:xfrm>
        </p:spPr>
        <p:txBody>
          <a:bodyPr anchor="b"/>
          <a:lstStyle>
            <a:lvl1pPr marL="0" indent="0">
              <a:buNone/>
              <a:defRPr sz="10272" b="1"/>
            </a:lvl1pPr>
            <a:lvl2pPr marL="1963685" indent="0">
              <a:buNone/>
              <a:defRPr sz="8636" b="1"/>
            </a:lvl2pPr>
            <a:lvl3pPr marL="3927371" indent="0">
              <a:buNone/>
              <a:defRPr sz="7727" b="1"/>
            </a:lvl3pPr>
            <a:lvl4pPr marL="5891056" indent="0">
              <a:buNone/>
              <a:defRPr sz="6908" b="1"/>
            </a:lvl4pPr>
            <a:lvl5pPr marL="7854742" indent="0">
              <a:buNone/>
              <a:defRPr sz="6908" b="1"/>
            </a:lvl5pPr>
            <a:lvl6pPr marL="9818427" indent="0">
              <a:buNone/>
              <a:defRPr sz="6908" b="1"/>
            </a:lvl6pPr>
            <a:lvl7pPr marL="11782113" indent="0">
              <a:buNone/>
              <a:defRPr sz="6908" b="1"/>
            </a:lvl7pPr>
            <a:lvl8pPr marL="13745798" indent="0">
              <a:buNone/>
              <a:defRPr sz="6908" b="1"/>
            </a:lvl8pPr>
            <a:lvl9pPr marL="15709483" indent="0">
              <a:buNone/>
              <a:defRPr sz="6908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7555939" y="11428163"/>
            <a:ext cx="15275945" cy="20762555"/>
          </a:xfrm>
        </p:spPr>
        <p:txBody>
          <a:bodyPr/>
          <a:lstStyle>
            <a:lvl1pPr>
              <a:defRPr sz="10272"/>
            </a:lvl1pPr>
            <a:lvl2pPr>
              <a:defRPr sz="8636"/>
            </a:lvl2pPr>
            <a:lvl3pPr>
              <a:defRPr sz="7727"/>
            </a:lvl3pPr>
            <a:lvl4pPr>
              <a:defRPr sz="6908"/>
            </a:lvl4pPr>
            <a:lvl5pPr>
              <a:defRPr sz="6908"/>
            </a:lvl5pPr>
            <a:lvl6pPr>
              <a:defRPr sz="6908"/>
            </a:lvl6pPr>
            <a:lvl7pPr>
              <a:defRPr sz="6908"/>
            </a:lvl7pPr>
            <a:lvl8pPr>
              <a:defRPr sz="6908"/>
            </a:lvl8pPr>
            <a:lvl9pPr>
              <a:defRPr sz="6908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735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6951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65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7998" y="1434777"/>
            <a:ext cx="11369961" cy="6106143"/>
          </a:xfrm>
        </p:spPr>
        <p:txBody>
          <a:bodyPr anchor="b"/>
          <a:lstStyle>
            <a:lvl1pPr algn="l">
              <a:defRPr sz="8636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11951" y="1434779"/>
            <a:ext cx="19319930" cy="30755941"/>
          </a:xfrm>
        </p:spPr>
        <p:txBody>
          <a:bodyPr/>
          <a:lstStyle>
            <a:lvl1pPr>
              <a:defRPr sz="13726"/>
            </a:lvl1pPr>
            <a:lvl2pPr>
              <a:defRPr sz="11999"/>
            </a:lvl2pPr>
            <a:lvl3pPr>
              <a:defRPr sz="10272"/>
            </a:lvl3pPr>
            <a:lvl4pPr>
              <a:defRPr sz="8636"/>
            </a:lvl4pPr>
            <a:lvl5pPr>
              <a:defRPr sz="8636"/>
            </a:lvl5pPr>
            <a:lvl6pPr>
              <a:defRPr sz="8636"/>
            </a:lvl6pPr>
            <a:lvl7pPr>
              <a:defRPr sz="8636"/>
            </a:lvl7pPr>
            <a:lvl8pPr>
              <a:defRPr sz="8636"/>
            </a:lvl8pPr>
            <a:lvl9pPr>
              <a:defRPr sz="863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27998" y="7540923"/>
            <a:ext cx="11369961" cy="24649799"/>
          </a:xfrm>
        </p:spPr>
        <p:txBody>
          <a:bodyPr/>
          <a:lstStyle>
            <a:lvl1pPr marL="0" indent="0">
              <a:buNone/>
              <a:defRPr sz="5999"/>
            </a:lvl1pPr>
            <a:lvl2pPr marL="1963685" indent="0">
              <a:buNone/>
              <a:defRPr sz="5181"/>
            </a:lvl2pPr>
            <a:lvl3pPr marL="3927371" indent="0">
              <a:buNone/>
              <a:defRPr sz="4272"/>
            </a:lvl3pPr>
            <a:lvl4pPr marL="5891056" indent="0">
              <a:buNone/>
              <a:defRPr sz="3909"/>
            </a:lvl4pPr>
            <a:lvl5pPr marL="7854742" indent="0">
              <a:buNone/>
              <a:defRPr sz="3909"/>
            </a:lvl5pPr>
            <a:lvl6pPr marL="9818427" indent="0">
              <a:buNone/>
              <a:defRPr sz="3909"/>
            </a:lvl6pPr>
            <a:lvl7pPr marL="11782113" indent="0">
              <a:buNone/>
              <a:defRPr sz="3909"/>
            </a:lvl7pPr>
            <a:lvl8pPr marL="13745798" indent="0">
              <a:buNone/>
              <a:defRPr sz="3909"/>
            </a:lvl8pPr>
            <a:lvl9pPr marL="15709483" indent="0">
              <a:buNone/>
              <a:defRPr sz="390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01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979" y="25225376"/>
            <a:ext cx="20735925" cy="2977998"/>
          </a:xfrm>
        </p:spPr>
        <p:txBody>
          <a:bodyPr anchor="b"/>
          <a:lstStyle>
            <a:lvl1pPr algn="l">
              <a:defRPr sz="8636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773979" y="3219906"/>
            <a:ext cx="20735925" cy="21621750"/>
          </a:xfrm>
        </p:spPr>
        <p:txBody>
          <a:bodyPr/>
          <a:lstStyle>
            <a:lvl1pPr marL="0" indent="0">
              <a:buNone/>
              <a:defRPr sz="13726"/>
            </a:lvl1pPr>
            <a:lvl2pPr marL="1963685" indent="0">
              <a:buNone/>
              <a:defRPr sz="11999"/>
            </a:lvl2pPr>
            <a:lvl3pPr marL="3927371" indent="0">
              <a:buNone/>
              <a:defRPr sz="10272"/>
            </a:lvl3pPr>
            <a:lvl4pPr marL="5891056" indent="0">
              <a:buNone/>
              <a:defRPr sz="8636"/>
            </a:lvl4pPr>
            <a:lvl5pPr marL="7854742" indent="0">
              <a:buNone/>
              <a:defRPr sz="8636"/>
            </a:lvl5pPr>
            <a:lvl6pPr marL="9818427" indent="0">
              <a:buNone/>
              <a:defRPr sz="8636"/>
            </a:lvl6pPr>
            <a:lvl7pPr marL="11782113" indent="0">
              <a:buNone/>
              <a:defRPr sz="8636"/>
            </a:lvl7pPr>
            <a:lvl8pPr marL="13745798" indent="0">
              <a:buNone/>
              <a:defRPr sz="8636"/>
            </a:lvl8pPr>
            <a:lvl9pPr marL="15709483" indent="0">
              <a:buNone/>
              <a:defRPr sz="8636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73979" y="28203373"/>
            <a:ext cx="20735925" cy="4229252"/>
          </a:xfrm>
        </p:spPr>
        <p:txBody>
          <a:bodyPr/>
          <a:lstStyle>
            <a:lvl1pPr marL="0" indent="0">
              <a:buNone/>
              <a:defRPr sz="5999"/>
            </a:lvl1pPr>
            <a:lvl2pPr marL="1963685" indent="0">
              <a:buNone/>
              <a:defRPr sz="5181"/>
            </a:lvl2pPr>
            <a:lvl3pPr marL="3927371" indent="0">
              <a:buNone/>
              <a:defRPr sz="4272"/>
            </a:lvl3pPr>
            <a:lvl4pPr marL="5891056" indent="0">
              <a:buNone/>
              <a:defRPr sz="3909"/>
            </a:lvl4pPr>
            <a:lvl5pPr marL="7854742" indent="0">
              <a:buNone/>
              <a:defRPr sz="3909"/>
            </a:lvl5pPr>
            <a:lvl6pPr marL="9818427" indent="0">
              <a:buNone/>
              <a:defRPr sz="3909"/>
            </a:lvl6pPr>
            <a:lvl7pPr marL="11782113" indent="0">
              <a:buNone/>
              <a:defRPr sz="3909"/>
            </a:lvl7pPr>
            <a:lvl8pPr marL="13745798" indent="0">
              <a:buNone/>
              <a:defRPr sz="3909"/>
            </a:lvl8pPr>
            <a:lvl9pPr marL="15709483" indent="0">
              <a:buNone/>
              <a:defRPr sz="390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22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727995" y="1443121"/>
            <a:ext cx="31103888" cy="6006041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727995" y="8408461"/>
            <a:ext cx="31103888" cy="23782259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727997" y="33400269"/>
            <a:ext cx="8063971" cy="191859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72BF3-0874-4FB5-A501-56F9322AD3FF}" type="datetimeFigureOut">
              <a:rPr lang="pt-BR" smtClean="0"/>
              <a:t>30/07/18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807959" y="33400269"/>
            <a:ext cx="10943961" cy="191859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4767913" y="33400269"/>
            <a:ext cx="8063971" cy="191859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97658-74FD-4365-A721-3D3D2F911EE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853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27371" rtl="0" eaLnBrk="1" latinLnBrk="0" hangingPunct="1">
        <a:spcBef>
          <a:spcPct val="0"/>
        </a:spcBef>
        <a:buNone/>
        <a:defRPr sz="18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72765" indent="-1472765" algn="l" defTabSz="3927371" rtl="0" eaLnBrk="1" latinLnBrk="0" hangingPunct="1">
        <a:spcBef>
          <a:spcPct val="20000"/>
        </a:spcBef>
        <a:buFont typeface="Arial" pitchFamily="34" charset="0"/>
        <a:buChar char="•"/>
        <a:defRPr sz="13726" kern="1200">
          <a:solidFill>
            <a:schemeClr val="tx1"/>
          </a:solidFill>
          <a:latin typeface="+mn-lt"/>
          <a:ea typeface="+mn-ea"/>
          <a:cs typeface="+mn-cs"/>
        </a:defRPr>
      </a:lvl1pPr>
      <a:lvl2pPr marL="3190989" indent="-1227304" algn="l" defTabSz="3927371" rtl="0" eaLnBrk="1" latinLnBrk="0" hangingPunct="1">
        <a:spcBef>
          <a:spcPct val="20000"/>
        </a:spcBef>
        <a:buFont typeface="Arial" pitchFamily="34" charset="0"/>
        <a:buChar char="–"/>
        <a:defRPr sz="11999" kern="1200">
          <a:solidFill>
            <a:schemeClr val="tx1"/>
          </a:solidFill>
          <a:latin typeface="+mn-lt"/>
          <a:ea typeface="+mn-ea"/>
          <a:cs typeface="+mn-cs"/>
        </a:defRPr>
      </a:lvl2pPr>
      <a:lvl3pPr marL="4909214" indent="-981843" algn="l" defTabSz="3927371" rtl="0" eaLnBrk="1" latinLnBrk="0" hangingPunct="1">
        <a:spcBef>
          <a:spcPct val="20000"/>
        </a:spcBef>
        <a:buFont typeface="Arial" pitchFamily="34" charset="0"/>
        <a:buChar char="•"/>
        <a:defRPr sz="10272" kern="1200">
          <a:solidFill>
            <a:schemeClr val="tx1"/>
          </a:solidFill>
          <a:latin typeface="+mn-lt"/>
          <a:ea typeface="+mn-ea"/>
          <a:cs typeface="+mn-cs"/>
        </a:defRPr>
      </a:lvl3pPr>
      <a:lvl4pPr marL="6872899" indent="-981843" algn="l" defTabSz="3927371" rtl="0" eaLnBrk="1" latinLnBrk="0" hangingPunct="1">
        <a:spcBef>
          <a:spcPct val="20000"/>
        </a:spcBef>
        <a:buFont typeface="Arial" pitchFamily="34" charset="0"/>
        <a:buChar char="–"/>
        <a:defRPr sz="8636" kern="1200">
          <a:solidFill>
            <a:schemeClr val="tx1"/>
          </a:solidFill>
          <a:latin typeface="+mn-lt"/>
          <a:ea typeface="+mn-ea"/>
          <a:cs typeface="+mn-cs"/>
        </a:defRPr>
      </a:lvl4pPr>
      <a:lvl5pPr marL="8836584" indent="-981843" algn="l" defTabSz="3927371" rtl="0" eaLnBrk="1" latinLnBrk="0" hangingPunct="1">
        <a:spcBef>
          <a:spcPct val="20000"/>
        </a:spcBef>
        <a:buFont typeface="Arial" pitchFamily="34" charset="0"/>
        <a:buChar char="»"/>
        <a:defRPr sz="8636" kern="1200">
          <a:solidFill>
            <a:schemeClr val="tx1"/>
          </a:solidFill>
          <a:latin typeface="+mn-lt"/>
          <a:ea typeface="+mn-ea"/>
          <a:cs typeface="+mn-cs"/>
        </a:defRPr>
      </a:lvl5pPr>
      <a:lvl6pPr marL="10800270" indent="-981843" algn="l" defTabSz="3927371" rtl="0" eaLnBrk="1" latinLnBrk="0" hangingPunct="1">
        <a:spcBef>
          <a:spcPct val="20000"/>
        </a:spcBef>
        <a:buFont typeface="Arial" pitchFamily="34" charset="0"/>
        <a:buChar char="•"/>
        <a:defRPr sz="8636" kern="1200">
          <a:solidFill>
            <a:schemeClr val="tx1"/>
          </a:solidFill>
          <a:latin typeface="+mn-lt"/>
          <a:ea typeface="+mn-ea"/>
          <a:cs typeface="+mn-cs"/>
        </a:defRPr>
      </a:lvl6pPr>
      <a:lvl7pPr marL="12763955" indent="-981843" algn="l" defTabSz="3927371" rtl="0" eaLnBrk="1" latinLnBrk="0" hangingPunct="1">
        <a:spcBef>
          <a:spcPct val="20000"/>
        </a:spcBef>
        <a:buFont typeface="Arial" pitchFamily="34" charset="0"/>
        <a:buChar char="•"/>
        <a:defRPr sz="8636" kern="1200">
          <a:solidFill>
            <a:schemeClr val="tx1"/>
          </a:solidFill>
          <a:latin typeface="+mn-lt"/>
          <a:ea typeface="+mn-ea"/>
          <a:cs typeface="+mn-cs"/>
        </a:defRPr>
      </a:lvl7pPr>
      <a:lvl8pPr marL="14727641" indent="-981843" algn="l" defTabSz="3927371" rtl="0" eaLnBrk="1" latinLnBrk="0" hangingPunct="1">
        <a:spcBef>
          <a:spcPct val="20000"/>
        </a:spcBef>
        <a:buFont typeface="Arial" pitchFamily="34" charset="0"/>
        <a:buChar char="•"/>
        <a:defRPr sz="8636" kern="1200">
          <a:solidFill>
            <a:schemeClr val="tx1"/>
          </a:solidFill>
          <a:latin typeface="+mn-lt"/>
          <a:ea typeface="+mn-ea"/>
          <a:cs typeface="+mn-cs"/>
        </a:defRPr>
      </a:lvl8pPr>
      <a:lvl9pPr marL="16691326" indent="-981843" algn="l" defTabSz="3927371" rtl="0" eaLnBrk="1" latinLnBrk="0" hangingPunct="1">
        <a:spcBef>
          <a:spcPct val="20000"/>
        </a:spcBef>
        <a:buFont typeface="Arial" pitchFamily="34" charset="0"/>
        <a:buChar char="•"/>
        <a:defRPr sz="86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927371" rtl="0" eaLnBrk="1" latinLnBrk="0" hangingPunct="1">
        <a:defRPr sz="7727" kern="1200">
          <a:solidFill>
            <a:schemeClr val="tx1"/>
          </a:solidFill>
          <a:latin typeface="+mn-lt"/>
          <a:ea typeface="+mn-ea"/>
          <a:cs typeface="+mn-cs"/>
        </a:defRPr>
      </a:lvl1pPr>
      <a:lvl2pPr marL="1963685" algn="l" defTabSz="3927371" rtl="0" eaLnBrk="1" latinLnBrk="0" hangingPunct="1">
        <a:defRPr sz="7727" kern="1200">
          <a:solidFill>
            <a:schemeClr val="tx1"/>
          </a:solidFill>
          <a:latin typeface="+mn-lt"/>
          <a:ea typeface="+mn-ea"/>
          <a:cs typeface="+mn-cs"/>
        </a:defRPr>
      </a:lvl2pPr>
      <a:lvl3pPr marL="3927371" algn="l" defTabSz="3927371" rtl="0" eaLnBrk="1" latinLnBrk="0" hangingPunct="1">
        <a:defRPr sz="7727" kern="1200">
          <a:solidFill>
            <a:schemeClr val="tx1"/>
          </a:solidFill>
          <a:latin typeface="+mn-lt"/>
          <a:ea typeface="+mn-ea"/>
          <a:cs typeface="+mn-cs"/>
        </a:defRPr>
      </a:lvl3pPr>
      <a:lvl4pPr marL="5891056" algn="l" defTabSz="3927371" rtl="0" eaLnBrk="1" latinLnBrk="0" hangingPunct="1">
        <a:defRPr sz="7727" kern="1200">
          <a:solidFill>
            <a:schemeClr val="tx1"/>
          </a:solidFill>
          <a:latin typeface="+mn-lt"/>
          <a:ea typeface="+mn-ea"/>
          <a:cs typeface="+mn-cs"/>
        </a:defRPr>
      </a:lvl4pPr>
      <a:lvl5pPr marL="7854742" algn="l" defTabSz="3927371" rtl="0" eaLnBrk="1" latinLnBrk="0" hangingPunct="1">
        <a:defRPr sz="7727" kern="1200">
          <a:solidFill>
            <a:schemeClr val="tx1"/>
          </a:solidFill>
          <a:latin typeface="+mn-lt"/>
          <a:ea typeface="+mn-ea"/>
          <a:cs typeface="+mn-cs"/>
        </a:defRPr>
      </a:lvl5pPr>
      <a:lvl6pPr marL="9818427" algn="l" defTabSz="3927371" rtl="0" eaLnBrk="1" latinLnBrk="0" hangingPunct="1">
        <a:defRPr sz="7727" kern="1200">
          <a:solidFill>
            <a:schemeClr val="tx1"/>
          </a:solidFill>
          <a:latin typeface="+mn-lt"/>
          <a:ea typeface="+mn-ea"/>
          <a:cs typeface="+mn-cs"/>
        </a:defRPr>
      </a:lvl6pPr>
      <a:lvl7pPr marL="11782113" algn="l" defTabSz="3927371" rtl="0" eaLnBrk="1" latinLnBrk="0" hangingPunct="1">
        <a:defRPr sz="7727" kern="1200">
          <a:solidFill>
            <a:schemeClr val="tx1"/>
          </a:solidFill>
          <a:latin typeface="+mn-lt"/>
          <a:ea typeface="+mn-ea"/>
          <a:cs typeface="+mn-cs"/>
        </a:defRPr>
      </a:lvl7pPr>
      <a:lvl8pPr marL="13745798" algn="l" defTabSz="3927371" rtl="0" eaLnBrk="1" latinLnBrk="0" hangingPunct="1">
        <a:defRPr sz="7727" kern="1200">
          <a:solidFill>
            <a:schemeClr val="tx1"/>
          </a:solidFill>
          <a:latin typeface="+mn-lt"/>
          <a:ea typeface="+mn-ea"/>
          <a:cs typeface="+mn-cs"/>
        </a:defRPr>
      </a:lvl8pPr>
      <a:lvl9pPr marL="15709483" algn="l" defTabSz="3927371" rtl="0" eaLnBrk="1" latinLnBrk="0" hangingPunct="1">
        <a:defRPr sz="77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4821514" y="1862154"/>
            <a:ext cx="248433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0" b="1" dirty="0" err="1">
                <a:latin typeface="Arial" pitchFamily="34" charset="0"/>
                <a:cs typeface="Arial" pitchFamily="34" charset="0"/>
              </a:rPr>
              <a:t>Title</a:t>
            </a:r>
            <a:r>
              <a:rPr lang="pt-BR" sz="90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9000" b="1" dirty="0" smtClean="0">
                <a:latin typeface="Arial" pitchFamily="34" charset="0"/>
                <a:cs typeface="Arial" pitchFamily="34" charset="0"/>
              </a:rPr>
              <a:t>(Arial </a:t>
            </a:r>
            <a:r>
              <a:rPr lang="pt-BR" sz="9000" b="1" dirty="0">
                <a:latin typeface="Arial" pitchFamily="34" charset="0"/>
                <a:cs typeface="Arial" pitchFamily="34" charset="0"/>
              </a:rPr>
              <a:t>70)</a:t>
            </a: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2552772" y="-427786"/>
            <a:ext cx="167920" cy="1273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3116" tIns="41558" rIns="83116" bIns="41558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7727"/>
          </a:p>
        </p:txBody>
      </p:sp>
      <p:sp>
        <p:nvSpPr>
          <p:cNvPr id="27" name="Rectangle 34"/>
          <p:cNvSpPr>
            <a:spLocks noChangeArrowheads="1"/>
          </p:cNvSpPr>
          <p:nvPr/>
        </p:nvSpPr>
        <p:spPr bwMode="auto">
          <a:xfrm>
            <a:off x="2552772" y="421850"/>
            <a:ext cx="167920" cy="33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3116" tIns="41558" rIns="83116" bIns="41558" numCol="1" anchor="ctr" anchorCtr="0" compatLnSpc="1">
            <a:prstTxWarp prst="textNoShape">
              <a:avLst/>
            </a:prstTxWarp>
            <a:spAutoFit/>
          </a:bodyPr>
          <a:lstStyle/>
          <a:p>
            <a:pPr defTabSz="831190" fontAlgn="base">
              <a:spcBef>
                <a:spcPct val="0"/>
              </a:spcBef>
              <a:spcAft>
                <a:spcPct val="0"/>
              </a:spcAft>
            </a:pPr>
            <a:endParaRPr lang="pt-BR" sz="1636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AutoShape 36" descr="Resultado de imagem para cnpq"/>
          <p:cNvSpPr>
            <a:spLocks noChangeAspect="1" noChangeArrowheads="1"/>
          </p:cNvSpPr>
          <p:nvPr/>
        </p:nvSpPr>
        <p:spPr bwMode="auto">
          <a:xfrm>
            <a:off x="2694185" y="-102113"/>
            <a:ext cx="277054" cy="253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3116" tIns="41558" rIns="83116" bIns="41558" numCol="1" anchor="t" anchorCtr="0" compatLnSpc="1">
            <a:prstTxWarp prst="textNoShape">
              <a:avLst/>
            </a:prstTxWarp>
          </a:bodyPr>
          <a:lstStyle/>
          <a:p>
            <a:endParaRPr lang="pt-BR" sz="7727"/>
          </a:p>
        </p:txBody>
      </p:sp>
      <p:sp>
        <p:nvSpPr>
          <p:cNvPr id="51" name="AutoShape 38" descr="Resultado de imagem para cnpq"/>
          <p:cNvSpPr>
            <a:spLocks noChangeAspect="1" noChangeArrowheads="1"/>
          </p:cNvSpPr>
          <p:nvPr/>
        </p:nvSpPr>
        <p:spPr bwMode="auto">
          <a:xfrm>
            <a:off x="2832712" y="24872"/>
            <a:ext cx="277054" cy="253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3116" tIns="41558" rIns="83116" bIns="41558" numCol="1" anchor="t" anchorCtr="0" compatLnSpc="1">
            <a:prstTxWarp prst="textNoShape">
              <a:avLst/>
            </a:prstTxWarp>
          </a:bodyPr>
          <a:lstStyle/>
          <a:p>
            <a:endParaRPr lang="pt-BR" sz="7727"/>
          </a:p>
        </p:txBody>
      </p:sp>
      <p:sp>
        <p:nvSpPr>
          <p:cNvPr id="82" name="CaixaDeTexto 81"/>
          <p:cNvSpPr txBox="1"/>
          <p:nvPr/>
        </p:nvSpPr>
        <p:spPr>
          <a:xfrm>
            <a:off x="4719600" y="25795247"/>
            <a:ext cx="248530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u="sng" dirty="0" err="1">
                <a:latin typeface="Arial" pitchFamily="34" charset="0"/>
                <a:cs typeface="Arial" pitchFamily="34" charset="0"/>
              </a:rPr>
              <a:t>Author</a:t>
            </a:r>
            <a:r>
              <a:rPr lang="pt-BR" sz="5000" b="1" u="sng" dirty="0">
                <a:latin typeface="Arial" pitchFamily="34" charset="0"/>
                <a:cs typeface="Arial" pitchFamily="34" charset="0"/>
              </a:rPr>
              <a:t> / </a:t>
            </a:r>
            <a:r>
              <a:rPr lang="pt-BR" sz="5000" b="1" u="sng" dirty="0" err="1">
                <a:latin typeface="Arial" pitchFamily="34" charset="0"/>
                <a:cs typeface="Arial" pitchFamily="34" charset="0"/>
              </a:rPr>
              <a:t>student</a:t>
            </a:r>
            <a:r>
              <a:rPr lang="pt-BR" sz="5000" b="1" u="sng" dirty="0">
                <a:latin typeface="Arial" pitchFamily="34" charset="0"/>
                <a:cs typeface="Arial" pitchFamily="34" charset="0"/>
              </a:rPr>
              <a:t> presenter</a:t>
            </a:r>
            <a:r>
              <a:rPr lang="pt-BR" sz="5000" b="1" u="sng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pt-BR" sz="5000" dirty="0">
                <a:latin typeface="Arial" pitchFamily="34" charset="0"/>
                <a:cs typeface="Arial" pitchFamily="34" charset="0"/>
              </a:rPr>
              <a:t>, </a:t>
            </a:r>
            <a:r>
              <a:rPr lang="pt-BR" sz="5000" dirty="0" err="1">
                <a:latin typeface="Arial" pitchFamily="34" charset="0"/>
                <a:cs typeface="Arial" pitchFamily="34" charset="0"/>
              </a:rPr>
              <a:t>Other</a:t>
            </a:r>
            <a:r>
              <a:rPr lang="pt-BR" sz="5000" dirty="0">
                <a:latin typeface="Arial" pitchFamily="34" charset="0"/>
                <a:cs typeface="Arial" pitchFamily="34" charset="0"/>
              </a:rPr>
              <a:t> participants</a:t>
            </a:r>
            <a:r>
              <a:rPr lang="pt-BR" sz="5000" baseline="30000" dirty="0" smtClean="0">
                <a:latin typeface="Arial" pitchFamily="34" charset="0"/>
                <a:cs typeface="Arial" pitchFamily="34" charset="0"/>
              </a:rPr>
              <a:t>2;3</a:t>
            </a:r>
            <a:r>
              <a:rPr lang="pt-BR" sz="5000" dirty="0">
                <a:latin typeface="Arial" pitchFamily="34" charset="0"/>
                <a:cs typeface="Arial" pitchFamily="34" charset="0"/>
              </a:rPr>
              <a:t>, Co-advisor</a:t>
            </a:r>
            <a:r>
              <a:rPr lang="pt-BR" sz="5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sz="5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pt-BR" sz="50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5000" dirty="0" smtClean="0">
                <a:latin typeface="Arial" pitchFamily="34" charset="0"/>
                <a:cs typeface="Arial" pitchFamily="34" charset="0"/>
              </a:rPr>
              <a:t>Advisor</a:t>
            </a:r>
            <a:r>
              <a:rPr lang="pt-BR" sz="5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pt-BR" sz="5000" dirty="0" smtClean="0">
                <a:latin typeface="Arial" pitchFamily="34" charset="0"/>
                <a:cs typeface="Arial" pitchFamily="34" charset="0"/>
              </a:rPr>
              <a:t>. </a:t>
            </a:r>
            <a:endParaRPr lang="pt-BR" sz="5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495" y="-102113"/>
            <a:ext cx="34736492" cy="36289654"/>
          </a:xfrm>
          <a:prstGeom prst="rect">
            <a:avLst/>
          </a:prstGeom>
        </p:spPr>
      </p:pic>
      <p:pic>
        <p:nvPicPr>
          <p:cNvPr id="1031" name="Picture 7" descr="Resultado de imagem para ufm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61" y="16125"/>
            <a:ext cx="3224839" cy="125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1321028" y="558334"/>
            <a:ext cx="2922193" cy="2607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err="1" smtClean="0">
                <a:solidFill>
                  <a:schemeClr val="tx1"/>
                </a:solidFill>
              </a:rPr>
              <a:t>Lab’s</a:t>
            </a:r>
            <a:r>
              <a:rPr lang="pt-BR" sz="2800" dirty="0" smtClean="0">
                <a:solidFill>
                  <a:schemeClr val="tx1"/>
                </a:solidFill>
              </a:rPr>
              <a:t> logo</a:t>
            </a:r>
          </a:p>
          <a:p>
            <a:pPr algn="ctr"/>
            <a:endParaRPr lang="pt-BR" sz="2800" dirty="0">
              <a:solidFill>
                <a:schemeClr val="tx1"/>
              </a:solidFill>
            </a:endParaRPr>
          </a:p>
          <a:p>
            <a:pPr algn="ctr"/>
            <a:r>
              <a:rPr lang="pt-BR" sz="2800" dirty="0">
                <a:solidFill>
                  <a:schemeClr val="tx1"/>
                </a:solidFill>
              </a:rPr>
              <a:t>(High </a:t>
            </a:r>
            <a:r>
              <a:rPr lang="pt-BR" sz="2800" dirty="0" err="1" smtClean="0">
                <a:solidFill>
                  <a:schemeClr val="tx1"/>
                </a:solidFill>
              </a:rPr>
              <a:t>resolution</a:t>
            </a:r>
            <a:r>
              <a:rPr lang="pt-BR" sz="2800" dirty="0" smtClean="0">
                <a:solidFill>
                  <a:schemeClr val="tx1"/>
                </a:solidFill>
              </a:rPr>
              <a:t>)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35425953" y="824728"/>
            <a:ext cx="56947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chemeClr val="bg1"/>
                </a:solidFill>
              </a:rPr>
              <a:t>Zoom it </a:t>
            </a:r>
            <a:r>
              <a:rPr lang="pt-BR" sz="4000" b="1" dirty="0" err="1" smtClean="0">
                <a:solidFill>
                  <a:schemeClr val="bg1"/>
                </a:solidFill>
              </a:rPr>
              <a:t>at</a:t>
            </a:r>
            <a:r>
              <a:rPr lang="pt-BR" sz="4000" b="1" dirty="0" smtClean="0">
                <a:solidFill>
                  <a:schemeClr val="bg1"/>
                </a:solidFill>
              </a:rPr>
              <a:t> 100% </a:t>
            </a:r>
            <a:r>
              <a:rPr lang="pt-BR" sz="4000" b="1" dirty="0" err="1" smtClean="0">
                <a:solidFill>
                  <a:schemeClr val="bg1"/>
                </a:solidFill>
              </a:rPr>
              <a:t>to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see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what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the</a:t>
            </a:r>
            <a:r>
              <a:rPr lang="pt-BR" sz="4000" b="1" dirty="0" smtClean="0">
                <a:solidFill>
                  <a:schemeClr val="bg1"/>
                </a:solidFill>
              </a:rPr>
              <a:t> logo </a:t>
            </a:r>
            <a:r>
              <a:rPr lang="pt-BR" sz="4000" b="1" dirty="0" err="1" smtClean="0">
                <a:solidFill>
                  <a:schemeClr val="bg1"/>
                </a:solidFill>
              </a:rPr>
              <a:t>will</a:t>
            </a:r>
            <a:r>
              <a:rPr lang="pt-BR" sz="4000" b="1" dirty="0" smtClean="0">
                <a:solidFill>
                  <a:schemeClr val="bg1"/>
                </a:solidFill>
              </a:rPr>
              <a:t> look </a:t>
            </a:r>
            <a:r>
              <a:rPr lang="pt-BR" sz="4000" b="1" dirty="0" err="1" smtClean="0">
                <a:solidFill>
                  <a:schemeClr val="bg1"/>
                </a:solidFill>
              </a:rPr>
              <a:t>like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on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the</a:t>
            </a:r>
            <a:r>
              <a:rPr lang="pt-BR" sz="4000" b="1" dirty="0" smtClean="0">
                <a:solidFill>
                  <a:schemeClr val="bg1"/>
                </a:solidFill>
              </a:rPr>
              <a:t> final </a:t>
            </a:r>
            <a:r>
              <a:rPr lang="pt-BR" sz="4000" b="1" dirty="0" err="1" smtClean="0">
                <a:solidFill>
                  <a:schemeClr val="bg1"/>
                </a:solidFill>
              </a:rPr>
              <a:t>poster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and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make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any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necessary</a:t>
            </a: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err="1" smtClean="0">
                <a:solidFill>
                  <a:schemeClr val="bg1"/>
                </a:solidFill>
              </a:rPr>
              <a:t>adjustments</a:t>
            </a:r>
            <a:r>
              <a:rPr lang="pt-BR" sz="4000" b="1" dirty="0" smtClean="0">
                <a:solidFill>
                  <a:schemeClr val="bg1"/>
                </a:solidFill>
              </a:rPr>
              <a:t>.</a:t>
            </a:r>
            <a:endParaRPr lang="pt-BR" sz="4000" b="1" dirty="0">
              <a:solidFill>
                <a:schemeClr val="bg1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12331150" y="563655"/>
            <a:ext cx="9865201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pt-BR" sz="8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t-BR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pt-BR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5717267" y="3010568"/>
            <a:ext cx="22857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5400" b="1" u="sng" dirty="0" err="1">
                <a:latin typeface="Arial" pitchFamily="34" charset="0"/>
                <a:cs typeface="Arial" pitchFamily="34" charset="0"/>
              </a:rPr>
              <a:t>Author</a:t>
            </a:r>
            <a:r>
              <a:rPr lang="pt-BR" sz="5400" b="1" u="sng" dirty="0">
                <a:latin typeface="Arial" pitchFamily="34" charset="0"/>
                <a:cs typeface="Arial" pitchFamily="34" charset="0"/>
              </a:rPr>
              <a:t> / </a:t>
            </a:r>
            <a:r>
              <a:rPr lang="pt-BR" sz="5400" b="1" u="sng" dirty="0" err="1">
                <a:latin typeface="Arial" pitchFamily="34" charset="0"/>
                <a:cs typeface="Arial" pitchFamily="34" charset="0"/>
              </a:rPr>
              <a:t>student</a:t>
            </a:r>
            <a:r>
              <a:rPr lang="pt-BR" sz="5400" b="1" u="sng" dirty="0">
                <a:latin typeface="Arial" pitchFamily="34" charset="0"/>
                <a:cs typeface="Arial" pitchFamily="34" charset="0"/>
              </a:rPr>
              <a:t> presenter</a:t>
            </a:r>
            <a:r>
              <a:rPr lang="pt-BR" sz="5400" b="1" u="sng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pt-BR" sz="5400" dirty="0">
                <a:latin typeface="Arial" pitchFamily="34" charset="0"/>
                <a:cs typeface="Arial" pitchFamily="34" charset="0"/>
              </a:rPr>
              <a:t>; </a:t>
            </a:r>
            <a:r>
              <a:rPr lang="pt-BR" sz="5400" dirty="0" err="1">
                <a:latin typeface="Arial" pitchFamily="34" charset="0"/>
                <a:cs typeface="Arial" pitchFamily="34" charset="0"/>
              </a:rPr>
              <a:t>Other</a:t>
            </a:r>
            <a:r>
              <a:rPr lang="pt-BR" sz="5400" dirty="0">
                <a:latin typeface="Arial" pitchFamily="34" charset="0"/>
                <a:cs typeface="Arial" pitchFamily="34" charset="0"/>
              </a:rPr>
              <a:t> participants</a:t>
            </a:r>
            <a:r>
              <a:rPr lang="pt-BR" sz="5400" baseline="30000" dirty="0">
                <a:latin typeface="Arial" pitchFamily="34" charset="0"/>
                <a:cs typeface="Arial" pitchFamily="34" charset="0"/>
              </a:rPr>
              <a:t>2;3</a:t>
            </a:r>
            <a:r>
              <a:rPr lang="pt-BR" sz="5400" dirty="0">
                <a:latin typeface="Arial" pitchFamily="34" charset="0"/>
                <a:cs typeface="Arial" pitchFamily="34" charset="0"/>
              </a:rPr>
              <a:t>; Co-advisor</a:t>
            </a:r>
            <a:r>
              <a:rPr lang="pt-BR" sz="54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pt-BR" sz="5400" dirty="0">
                <a:latin typeface="Arial" pitchFamily="34" charset="0"/>
                <a:cs typeface="Arial" pitchFamily="34" charset="0"/>
              </a:rPr>
              <a:t>;</a:t>
            </a:r>
            <a:r>
              <a:rPr lang="pt-BR" sz="5400" baseline="30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5400" dirty="0">
                <a:latin typeface="Arial" pitchFamily="34" charset="0"/>
                <a:cs typeface="Arial" pitchFamily="34" charset="0"/>
              </a:rPr>
              <a:t>Advisor</a:t>
            </a:r>
            <a:r>
              <a:rPr lang="pt-BR" sz="5400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pt-BR" sz="54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3325237" y="4065703"/>
            <a:ext cx="2799579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500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Affiliation of participants - Laboratory, department, institution, city and state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7643" y="34651973"/>
            <a:ext cx="1336651" cy="1336651"/>
          </a:xfrm>
          <a:prstGeom prst="rect">
            <a:avLst/>
          </a:prstGeom>
        </p:spPr>
      </p:pic>
      <p:sp>
        <p:nvSpPr>
          <p:cNvPr id="21" name="CaixaDeTexto 20"/>
          <p:cNvSpPr txBox="1"/>
          <p:nvPr/>
        </p:nvSpPr>
        <p:spPr>
          <a:xfrm>
            <a:off x="28173479" y="35026254"/>
            <a:ext cx="48834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i="1" dirty="0">
                <a:solidFill>
                  <a:schemeClr val="bg1"/>
                </a:solidFill>
              </a:rPr>
              <a:t>For more </a:t>
            </a:r>
            <a:r>
              <a:rPr lang="pt-BR" sz="4000" i="1" dirty="0" err="1" smtClean="0">
                <a:solidFill>
                  <a:schemeClr val="bg1"/>
                </a:solidFill>
              </a:rPr>
              <a:t>information</a:t>
            </a:r>
            <a:r>
              <a:rPr lang="pt-BR" sz="4000" i="1" dirty="0" smtClean="0">
                <a:solidFill>
                  <a:schemeClr val="bg1"/>
                </a:solidFill>
              </a:rPr>
              <a:t>:</a:t>
            </a:r>
            <a:endParaRPr lang="pt-BR" sz="4000" dirty="0">
              <a:solidFill>
                <a:schemeClr val="bg1"/>
              </a:solidFill>
            </a:endParaRPr>
          </a:p>
        </p:txBody>
      </p:sp>
      <p:pic>
        <p:nvPicPr>
          <p:cNvPr id="23" name="Imagem 22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88" t="11124" r="17020" b="12308"/>
          <a:stretch/>
        </p:blipFill>
        <p:spPr>
          <a:xfrm>
            <a:off x="516924" y="1376601"/>
            <a:ext cx="2808312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12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2534</TotalTime>
  <Words>83</Words>
  <Application>Microsoft Macintosh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PowerPoint Presentation</vt:lpstr>
    </vt:vector>
  </TitlesOfParts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marcionnc@outlook.com</cp:lastModifiedBy>
  <cp:revision>64</cp:revision>
  <dcterms:created xsi:type="dcterms:W3CDTF">2017-12-04T18:54:13Z</dcterms:created>
  <dcterms:modified xsi:type="dcterms:W3CDTF">2018-07-30T20:16:50Z</dcterms:modified>
</cp:coreProperties>
</file>